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heme/themeOverride2.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1" r:id="rId2"/>
    <p:sldMasterId id="2147483674" r:id="rId3"/>
  </p:sldMasterIdLst>
  <p:notesMasterIdLst>
    <p:notesMasterId r:id="rId37"/>
  </p:notesMasterIdLst>
  <p:handoutMasterIdLst>
    <p:handoutMasterId r:id="rId38"/>
  </p:handoutMasterIdLst>
  <p:sldIdLst>
    <p:sldId id="256" r:id="rId4"/>
    <p:sldId id="616" r:id="rId5"/>
    <p:sldId id="320" r:id="rId6"/>
    <p:sldId id="352" r:id="rId7"/>
    <p:sldId id="599" r:id="rId8"/>
    <p:sldId id="354" r:id="rId9"/>
    <p:sldId id="500" r:id="rId10"/>
    <p:sldId id="465" r:id="rId11"/>
    <p:sldId id="601" r:id="rId12"/>
    <p:sldId id="603" r:id="rId13"/>
    <p:sldId id="503" r:id="rId14"/>
    <p:sldId id="501" r:id="rId15"/>
    <p:sldId id="604" r:id="rId16"/>
    <p:sldId id="605" r:id="rId17"/>
    <p:sldId id="502" r:id="rId18"/>
    <p:sldId id="471" r:id="rId19"/>
    <p:sldId id="606" r:id="rId20"/>
    <p:sldId id="607" r:id="rId21"/>
    <p:sldId id="609" r:id="rId22"/>
    <p:sldId id="467" r:id="rId23"/>
    <p:sldId id="564" r:id="rId24"/>
    <p:sldId id="610" r:id="rId25"/>
    <p:sldId id="612" r:id="rId26"/>
    <p:sldId id="614" r:id="rId27"/>
    <p:sldId id="613" r:id="rId28"/>
    <p:sldId id="506" r:id="rId29"/>
    <p:sldId id="615" r:id="rId30"/>
    <p:sldId id="585" r:id="rId31"/>
    <p:sldId id="582" r:id="rId32"/>
    <p:sldId id="579" r:id="rId33"/>
    <p:sldId id="597" r:id="rId34"/>
    <p:sldId id="561" r:id="rId35"/>
    <p:sldId id="261" r:id="rId36"/>
  </p:sldIdLst>
  <p:sldSz cx="12192000" cy="6858000"/>
  <p:notesSz cx="6858000" cy="9144000"/>
  <p:embeddedFontLst>
    <p:embeddedFont>
      <p:font typeface="等线" pitchFamily="2" charset="-122"/>
      <p:regular r:id="rId39"/>
      <p:bold r:id="rId40"/>
    </p:embeddedFont>
    <p:embeddedFont>
      <p:font typeface="汉仪中宋简" charset="-122"/>
      <p:regular r:id="rId41"/>
    </p:embeddedFont>
    <p:embeddedFont>
      <p:font typeface="Calibri" pitchFamily="34" charset="0"/>
      <p:regular r:id="rId42"/>
      <p:bold r:id="rId43"/>
      <p:italic r:id="rId44"/>
      <p:boldItalic r:id="rId45"/>
    </p:embeddedFont>
    <p:embeddedFont>
      <p:font typeface="微软雅黑" pitchFamily="34" charset="-122"/>
      <p:regular r:id="rId46"/>
      <p:bold r:id="rId4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xmlns="" type="true"/>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5" name="作者" initials="A" lastIdx="0" clrIdx="24"/>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87616"/>
    <a:srgbClr val="F9C613"/>
    <a:srgbClr val="FFFE6D"/>
    <a:srgbClr val="FFFE61"/>
    <a:srgbClr val="F3901B"/>
    <a:srgbClr val="FBDDA3"/>
    <a:srgbClr val="682996"/>
    <a:srgbClr val="44BE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43" autoAdjust="0"/>
    <p:restoredTop sz="94618" autoAdjust="0"/>
  </p:normalViewPr>
  <p:slideViewPr>
    <p:cSldViewPr snapToGrid="0" showGuides="1">
      <p:cViewPr varScale="1">
        <p:scale>
          <a:sx n="88" d="100"/>
          <a:sy n="88" d="100"/>
        </p:scale>
        <p:origin x="-252" y="-108"/>
      </p:cViewPr>
      <p:guideLst>
        <p:guide orient="horz" pos="245"/>
        <p:guide orient="horz" pos="4173"/>
        <p:guide orient="horz" pos="624"/>
        <p:guide orient="horz" pos="771"/>
        <p:guide orient="horz" pos="4032"/>
        <p:guide orient="horz" pos="3895"/>
        <p:guide pos="147"/>
        <p:guide pos="7466"/>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1.fntdata"/><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handoutMaster" Target="handoutMasters/handoutMaster1.xml"/><Relationship Id="rId46" Type="http://schemas.openxmlformats.org/officeDocument/2006/relationships/font" Target="fonts/font8.fntdata"/><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notesMaster" Target="notesMasters/notesMaster1.xml"/><Relationship Id="rId40" Type="http://schemas.openxmlformats.org/officeDocument/2006/relationships/font" Target="fonts/font2.fntdata"/><Relationship Id="rId45" Type="http://schemas.openxmlformats.org/officeDocument/2006/relationships/font" Target="fonts/font7.fntdata"/><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font" Target="fonts/font6.fntdata"/><Relationship Id="rId52"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font" Target="fonts/font5.fntdata"/><Relationship Id="rId48" Type="http://schemas.openxmlformats.org/officeDocument/2006/relationships/commentAuthors" Target="commentAuthors.xml"/><Relationship Id="rId8" Type="http://schemas.openxmlformats.org/officeDocument/2006/relationships/slide" Target="slides/slide5.xml"/><Relationship Id="rId51"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2024/5/7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9751808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2024/5/7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a:t>
            </a:fld>
            <a:endParaRPr lang="zh-CN" altLang="en-US"/>
          </a:p>
        </p:txBody>
      </p:sp>
    </p:spTree>
    <p:extLst>
      <p:ext uri="{BB962C8B-B14F-4D97-AF65-F5344CB8AC3E}">
        <p14:creationId xmlns:p14="http://schemas.microsoft.com/office/powerpoint/2010/main" val="12774545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9.xml"/><Relationship Id="rId7" Type="http://schemas.openxmlformats.org/officeDocument/2006/relationships/slideMaster" Target="../slideMasters/slideMaster1.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3.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4.xml"/></Relationships>
</file>

<file path=ppt/slideLayouts/_rels/slideLayout1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image" Target="../media/image3.jpeg"/><Relationship Id="rId4"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21.xml"/><Relationship Id="rId7" Type="http://schemas.openxmlformats.org/officeDocument/2006/relationships/slideMaster" Target="../slideMasters/slideMaster2.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6.xml"/></Relationships>
</file>

<file path=ppt/slideLayouts/_rels/slideLayout31.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7.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 Id="rId5" Type="http://schemas.openxmlformats.org/officeDocument/2006/relationships/image" Target="../media/image3.jpeg"/><Relationship Id="rId4"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33.xml"/><Relationship Id="rId7" Type="http://schemas.openxmlformats.org/officeDocument/2006/relationships/slideMaster" Target="../slideMasters/slideMaster3.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image" Target="../media/image3.jpeg"/><Relationship Id="rId4"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2" name="矩形 11"/>
          <p:cNvSpPr/>
          <p:nvPr userDrawn="1"/>
        </p:nvSpPr>
        <p:spPr>
          <a:xfrm>
            <a:off x="0" y="0"/>
            <a:ext cx="12192000" cy="6858000"/>
          </a:xfrm>
          <a:prstGeom prst="rect">
            <a:avLst/>
          </a:prstGeom>
          <a:blipFill dpi="0" rotWithShape="1">
            <a:blip r:embed="rId2"/>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矩形 16"/>
          <p:cNvSpPr/>
          <p:nvPr userDrawn="1"/>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10" name="任意多边形: 形状 9"/>
          <p:cNvSpPr/>
          <p:nvPr>
            <p:custDataLst>
              <p:tags r:id="rId1"/>
            </p:custDataLst>
          </p:nvPr>
        </p:nvSpPr>
        <p:spPr>
          <a:xfrm>
            <a:off x="7086600" y="0"/>
            <a:ext cx="5105400"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8"/>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custDataLst>
              <p:tags r:id="rId2"/>
            </p:custDataLst>
          </p:nvPr>
        </p:nvCxnSpPr>
        <p:spPr>
          <a:xfrm>
            <a:off x="669925" y="3023418"/>
            <a:ext cx="7133363"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直角三角形 3"/>
          <p:cNvSpPr/>
          <p:nvPr>
            <p:custDataLst>
              <p:tags r:id="rId3"/>
            </p:custDataLst>
          </p:nvPr>
        </p:nvSpPr>
        <p:spPr>
          <a:xfrm flipH="1">
            <a:off x="6134829" y="2639008"/>
            <a:ext cx="6057171" cy="4218992"/>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custDataLst>
              <p:tags r:id="rId4"/>
            </p:custDataLst>
          </p:nvPr>
        </p:nvSpPr>
        <p:spPr>
          <a:xfrm flipH="1" flipV="1">
            <a:off x="8005203" y="0"/>
            <a:ext cx="4186797" cy="5427778"/>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5"/>
            </p:custDataLst>
          </p:nvPr>
        </p:nvSpPr>
        <p:spPr>
          <a:xfrm>
            <a:off x="669925" y="2159376"/>
            <a:ext cx="7133364" cy="804151"/>
          </a:xfrm>
          <a:noFill/>
        </p:spPr>
        <p:txBody>
          <a:bodyPr lIns="0" rIns="0" anchor="b">
            <a:normAutofit/>
          </a:bodyPr>
          <a:lstStyle>
            <a:lvl1pPr>
              <a:defRPr sz="2800" b="1">
                <a:solidFill>
                  <a:schemeClr val="tx1"/>
                </a:solidFill>
              </a:defRPr>
            </a:lvl1pPr>
          </a:lstStyle>
          <a:p>
            <a:r>
              <a:rPr lang="zh-CN" altLang="en-US" dirty="0"/>
              <a:t>单击此处添加幻灯片章节标题</a:t>
            </a:r>
          </a:p>
        </p:txBody>
      </p:sp>
      <p:sp>
        <p:nvSpPr>
          <p:cNvPr id="21" name="文本占位符 2"/>
          <p:cNvSpPr>
            <a:spLocks noGrp="1"/>
          </p:cNvSpPr>
          <p:nvPr>
            <p:ph type="body" idx="1"/>
            <p:custDataLst>
              <p:tags r:id="rId6"/>
            </p:custDataLst>
          </p:nvPr>
        </p:nvSpPr>
        <p:spPr>
          <a:xfrm>
            <a:off x="669925" y="3076867"/>
            <a:ext cx="7133364" cy="1082874"/>
          </a:xfrm>
          <a:noFill/>
        </p:spPr>
        <p:txBody>
          <a:bodyPr lIns="0" rIns="0" anchor="t">
            <a:normAutofit/>
          </a:bodyPr>
          <a:lstStyle>
            <a:lvl1pPr marL="0" indent="0">
              <a:lnSpc>
                <a:spcPct val="150000"/>
              </a:lnSpc>
              <a:spcBef>
                <a:spcPts val="0"/>
              </a:spcBef>
              <a:buNone/>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2024/5/7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2" name="矩形 11"/>
          <p:cNvSpPr/>
          <p:nvPr userDrawn="1"/>
        </p:nvSpPr>
        <p:spPr>
          <a:xfrm>
            <a:off x="0" y="0"/>
            <a:ext cx="12192000" cy="6858000"/>
          </a:xfrm>
          <a:prstGeom prst="rect">
            <a:avLst/>
          </a:prstGeom>
          <a:blipFill dpi="0" rotWithShape="1">
            <a:blip r:embed="rId2"/>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矩形 16"/>
          <p:cNvSpPr/>
          <p:nvPr userDrawn="1"/>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lowchart: Decision 78"/>
          <p:cNvSpPr/>
          <p:nvPr userDrawn="1"/>
        </p:nvSpPr>
        <p:spPr>
          <a:xfrm>
            <a:off x="752414" y="649634"/>
            <a:ext cx="1833379" cy="1833479"/>
          </a:xfrm>
          <a:prstGeom prst="flowChartDecision">
            <a:avLst/>
          </a:prstGeom>
          <a:solidFill>
            <a:schemeClr val="accent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3" name="Flowchart: Decision 79"/>
          <p:cNvSpPr/>
          <p:nvPr userDrawn="1"/>
        </p:nvSpPr>
        <p:spPr>
          <a:xfrm>
            <a:off x="752414" y="929972"/>
            <a:ext cx="1833379" cy="18334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4" name="TextBox 93"/>
          <p:cNvSpPr txBox="1"/>
          <p:nvPr userDrawn="1"/>
        </p:nvSpPr>
        <p:spPr>
          <a:xfrm>
            <a:off x="1023844" y="1465890"/>
            <a:ext cx="1290320" cy="763270"/>
          </a:xfrm>
          <a:prstGeom prst="rect">
            <a:avLst/>
          </a:prstGeom>
          <a:noFill/>
        </p:spPr>
        <p:txBody>
          <a:bodyPr wrap="none" lIns="86697" tIns="43348" rIns="86697" bIns="43348" rtlCol="0">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rPr>
              <a:t>目录</a:t>
            </a:r>
          </a:p>
        </p:txBody>
      </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8" presetClass="emph" presetSubtype="0" decel="58000" fill="hold" grpId="1" nodeType="withEffect">
                                  <p:stCondLst>
                                    <p:cond delay="0"/>
                                  </p:stCondLst>
                                  <p:childTnLst>
                                    <p:animRot by="-21600000">
                                      <p:cBhvr>
                                        <p:cTn id="9" dur="1500" fill="hold"/>
                                        <p:tgtEl>
                                          <p:spTgt spid="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88 -0.45949 -0.46562 -0.45186 C -0.46093 -0.44144 -0.45937 -0.43334 -0.45312 -0.42593 C -0.45195 -0.41922 -0.4444 -0.40625 -0.44062 -0.40371 C -0.4345 -0.39283 -0.42604 -0.37963 -0.41771 -0.37593 C -0.41146 -0.3676 -0.40455 -0.36389 -0.39687 -0.36112 C -0.37916 -0.34537 -0.3526 -0.34167 -0.33333 -0.34074 C -0.27552 -0.33889 -0.21731 -0.3382 -0.15937 -0.33704 C -0.14479 -0.33334 -0.12981 -0.33056 -0.11562 -0.32408 C -0.11119 -0.31875 -0.10534 -0.31598 -0.1 -0.31297 C -0.09479 -0.30371 -0.08958 -0.29445 -0.08437 -0.28519 C -0.08099 -0.27894 -0.07968 -0.27107 -0.07604 -0.26482 C -0.07604 -0.26227 -0.07604 -0.25949 -0.075 -0.25741 C -0.07409 -0.25348 -0.07083 -0.2463 -0.07083 -0.24607 C -0.06992 -0.23889 -0.07005 -0.2382 -0.06771 -0.23149 C -0.06666 -0.22778 -0.06354 -0.22037 -0.06354 -0.22014 C -0.06211 -0.21088 -0.05937 -0.20093 -0.05625 -0.1926 C -0.05429 -0.18774 -0.05013 -0.17778 -0.05013 -0.17755 C -0.04635 -0.15903 -0.03945 -0.14144 -0.03541 -0.12223 C -0.03164 -0.1044 -0.02851 -0.08496 -0.025 -0.06667 C -0.02409 -0.06227 -0.02213 -0.05949 -0.02083 -0.05556 C -0.01797 -0.04514 -0.01419 -0.03588 -0.01054 -0.02593 C -0.00742 -0.01737 -0.00521 -0.00903 -3.125E-6 4.07407E-6 " pathEditMode="relative" rAng="0" ptsTypes="AAAAAAAAAAAAAAAAAAAAAAA">
                                      <p:cBhvr>
                                        <p:cTn id="11" dur="1500" fill="hold"/>
                                        <p:tgtEl>
                                          <p:spTgt spid="3"/>
                                        </p:tgtEl>
                                        <p:attrNameLst>
                                          <p:attrName>ppt_x</p:attrName>
                                          <p:attrName>ppt_y</p:attrName>
                                        </p:attrNameLst>
                                      </p:cBhvr>
                                      <p:rCtr x="23750" y="23704"/>
                                    </p:animMotion>
                                  </p:childTnLst>
                                </p:cTn>
                              </p:par>
                            </p:childTnLst>
                          </p:cTn>
                        </p:par>
                        <p:par>
                          <p:cTn id="12" fill="hold">
                            <p:stCondLst>
                              <p:cond delay="1500"/>
                            </p:stCondLst>
                            <p:childTnLst>
                              <p:par>
                                <p:cTn id="13" presetID="10" presetClass="entr" presetSubtype="0" fill="hold" grpId="1"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64" presetClass="path" presetSubtype="0" accel="50000" decel="50000" fill="hold" grpId="0" nodeType="withEffect">
                                  <p:stCondLst>
                                    <p:cond delay="0"/>
                                  </p:stCondLst>
                                  <p:childTnLst>
                                    <p:animMotion origin="layout" path="M -3.125E-6 0.03611 L -3.125E-6 -3.7037E-6 " pathEditMode="relative" rAng="0" ptsTypes="AA">
                                      <p:cBhvr>
                                        <p:cTn id="17" dur="750" fill="hold"/>
                                        <p:tgtEl>
                                          <p:spTgt spid="2"/>
                                        </p:tgtEl>
                                        <p:attrNameLst>
                                          <p:attrName>ppt_x</p:attrName>
                                          <p:attrName>ppt_y</p:attrName>
                                        </p:attrNameLst>
                                      </p:cBhvr>
                                      <p:rCtr x="0" y="-1806"/>
                                    </p:animMotion>
                                  </p:childTnLst>
                                </p:cTn>
                              </p:par>
                              <p:par>
                                <p:cTn id="18" presetID="10" presetClass="entr" presetSubtype="0"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3" grpId="0" bldLvl="0" animBg="1"/>
      <p:bldP spid="3" grpId="1" bldLvl="0" animBg="1"/>
      <p:bldP spid="3" grpId="2" bldLvl="0" animBg="1"/>
      <p:bldP spid="4"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内页">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5000">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lowchart: Decision 78"/>
          <p:cNvSpPr/>
          <p:nvPr userDrawn="1"/>
        </p:nvSpPr>
        <p:spPr>
          <a:xfrm>
            <a:off x="752414" y="649634"/>
            <a:ext cx="1833379" cy="1833479"/>
          </a:xfrm>
          <a:prstGeom prst="flowChartDecision">
            <a:avLst/>
          </a:prstGeom>
          <a:solidFill>
            <a:schemeClr val="accent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3" name="Flowchart: Decision 79"/>
          <p:cNvSpPr/>
          <p:nvPr userDrawn="1"/>
        </p:nvSpPr>
        <p:spPr>
          <a:xfrm>
            <a:off x="752414" y="929972"/>
            <a:ext cx="1833379" cy="18334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4" name="TextBox 93"/>
          <p:cNvSpPr txBox="1"/>
          <p:nvPr userDrawn="1"/>
        </p:nvSpPr>
        <p:spPr>
          <a:xfrm>
            <a:off x="1023844" y="1465890"/>
            <a:ext cx="1290320" cy="763270"/>
          </a:xfrm>
          <a:prstGeom prst="rect">
            <a:avLst/>
          </a:prstGeom>
          <a:noFill/>
        </p:spPr>
        <p:txBody>
          <a:bodyPr wrap="none" lIns="86697" tIns="43348" rIns="86697" bIns="43348" rtlCol="0">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rPr>
              <a:t>目录</a:t>
            </a:r>
          </a:p>
        </p:txBody>
      </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8" presetClass="emph" presetSubtype="0" decel="58000" fill="hold" grpId="1" nodeType="withEffect">
                                  <p:stCondLst>
                                    <p:cond delay="0"/>
                                  </p:stCondLst>
                                  <p:childTnLst>
                                    <p:animRot by="-21600000">
                                      <p:cBhvr>
                                        <p:cTn id="9" dur="1500" fill="hold"/>
                                        <p:tgtEl>
                                          <p:spTgt spid="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88 -0.45949 -0.46562 -0.45186 C -0.46093 -0.44144 -0.45937 -0.43334 -0.45312 -0.42593 C -0.45195 -0.41922 -0.4444 -0.40625 -0.44062 -0.40371 C -0.4345 -0.39283 -0.42604 -0.37963 -0.41771 -0.37593 C -0.41146 -0.3676 -0.40455 -0.36389 -0.39687 -0.36112 C -0.37916 -0.34537 -0.3526 -0.34167 -0.33333 -0.34074 C -0.27552 -0.33889 -0.21731 -0.3382 -0.15937 -0.33704 C -0.14479 -0.33334 -0.12981 -0.33056 -0.11562 -0.32408 C -0.11119 -0.31875 -0.10534 -0.31598 -0.1 -0.31297 C -0.09479 -0.30371 -0.08958 -0.29445 -0.08437 -0.28519 C -0.08099 -0.27894 -0.07968 -0.27107 -0.07604 -0.26482 C -0.07604 -0.26227 -0.07604 -0.25949 -0.075 -0.25741 C -0.07409 -0.25348 -0.07083 -0.2463 -0.07083 -0.24607 C -0.06992 -0.23889 -0.07005 -0.2382 -0.06771 -0.23149 C -0.06666 -0.22778 -0.06354 -0.22037 -0.06354 -0.22014 C -0.06211 -0.21088 -0.05937 -0.20093 -0.05625 -0.1926 C -0.05429 -0.18774 -0.05013 -0.17778 -0.05013 -0.17755 C -0.04635 -0.15903 -0.03945 -0.14144 -0.03541 -0.12223 C -0.03164 -0.1044 -0.02851 -0.08496 -0.025 -0.06667 C -0.02409 -0.06227 -0.02213 -0.05949 -0.02083 -0.05556 C -0.01797 -0.04514 -0.01419 -0.03588 -0.01054 -0.02593 C -0.00742 -0.01737 -0.00521 -0.00903 -3.125E-6 4.07407E-6 " pathEditMode="relative" rAng="0" ptsTypes="AAAAAAAAAAAAAAAAAAAAAAA">
                                      <p:cBhvr>
                                        <p:cTn id="11" dur="1500" fill="hold"/>
                                        <p:tgtEl>
                                          <p:spTgt spid="3"/>
                                        </p:tgtEl>
                                        <p:attrNameLst>
                                          <p:attrName>ppt_x</p:attrName>
                                          <p:attrName>ppt_y</p:attrName>
                                        </p:attrNameLst>
                                      </p:cBhvr>
                                      <p:rCtr x="23750" y="23704"/>
                                    </p:animMotion>
                                  </p:childTnLst>
                                </p:cTn>
                              </p:par>
                            </p:childTnLst>
                          </p:cTn>
                        </p:par>
                        <p:par>
                          <p:cTn id="12" fill="hold">
                            <p:stCondLst>
                              <p:cond delay="1500"/>
                            </p:stCondLst>
                            <p:childTnLst>
                              <p:par>
                                <p:cTn id="13" presetID="10" presetClass="entr" presetSubtype="0" fill="hold" grpId="1"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64" presetClass="path" presetSubtype="0" accel="50000" decel="50000" fill="hold" grpId="0" nodeType="withEffect">
                                  <p:stCondLst>
                                    <p:cond delay="0"/>
                                  </p:stCondLst>
                                  <p:childTnLst>
                                    <p:animMotion origin="layout" path="M -3.125E-6 0.03611 L -3.125E-6 -3.7037E-6 " pathEditMode="relative" rAng="0" ptsTypes="AA">
                                      <p:cBhvr>
                                        <p:cTn id="17" dur="750" fill="hold"/>
                                        <p:tgtEl>
                                          <p:spTgt spid="2"/>
                                        </p:tgtEl>
                                        <p:attrNameLst>
                                          <p:attrName>ppt_x</p:attrName>
                                          <p:attrName>ppt_y</p:attrName>
                                        </p:attrNameLst>
                                      </p:cBhvr>
                                      <p:rCtr x="0" y="-1806"/>
                                    </p:animMotion>
                                  </p:childTnLst>
                                </p:cTn>
                              </p:par>
                              <p:par>
                                <p:cTn id="18" presetID="10" presetClass="entr" presetSubtype="0"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3" grpId="0" bldLvl="0" animBg="1"/>
      <p:bldP spid="3" grpId="1" bldLvl="0" animBg="1"/>
      <p:bldP spid="3" grpId="2" bldLvl="0" animBg="1"/>
      <p:bldP spid="4" grpId="0"/>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
        <p:nvSpPr>
          <p:cNvPr id="10" name="任意多边形: 形状 9"/>
          <p:cNvSpPr/>
          <p:nvPr userDrawn="1">
            <p:custDataLst>
              <p:tags r:id="rId1"/>
            </p:custDataLst>
          </p:nvPr>
        </p:nvSpPr>
        <p:spPr>
          <a:xfrm>
            <a:off x="8435975" y="0"/>
            <a:ext cx="3756025"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5"/>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userDrawn="1">
            <p:custDataLst>
              <p:tags r:id="rId2"/>
            </p:custDataLst>
          </p:nvPr>
        </p:nvSpPr>
        <p:spPr>
          <a:xfrm flipH="1">
            <a:off x="7736205" y="2639060"/>
            <a:ext cx="4455795" cy="4218940"/>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custDataLst>
              <p:tags r:id="rId3"/>
            </p:custDataLst>
          </p:nvPr>
        </p:nvSpPr>
        <p:spPr>
          <a:xfrm flipH="1" flipV="1">
            <a:off x="9112250" y="0"/>
            <a:ext cx="3079750" cy="5427980"/>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仅标题">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矩形 23"/>
          <p:cNvSpPr/>
          <p:nvPr userDrawn="1"/>
        </p:nvSpPr>
        <p:spPr>
          <a:xfrm>
            <a:off x="0" y="-12065"/>
            <a:ext cx="12192000" cy="98107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dirty="0">
              <a:solidFill>
                <a:schemeClr val="lt1"/>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userDrawn="1"/>
        </p:nvGrpSpPr>
        <p:grpSpPr>
          <a:xfrm rot="8134866">
            <a:off x="-79632" y="-72982"/>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矩形: 圆角 22"/>
            <p:cNvSpPr/>
            <p:nvPr/>
          </p:nvSpPr>
          <p:spPr>
            <a:xfrm>
              <a:off x="27223" y="192249"/>
              <a:ext cx="1046735" cy="27943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10" name="任意多边形: 形状 9"/>
          <p:cNvSpPr/>
          <p:nvPr>
            <p:custDataLst>
              <p:tags r:id="rId1"/>
            </p:custDataLst>
          </p:nvPr>
        </p:nvSpPr>
        <p:spPr>
          <a:xfrm>
            <a:off x="7086600" y="0"/>
            <a:ext cx="5105400"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8"/>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custDataLst>
              <p:tags r:id="rId2"/>
            </p:custDataLst>
          </p:nvPr>
        </p:nvCxnSpPr>
        <p:spPr>
          <a:xfrm>
            <a:off x="669925" y="3023418"/>
            <a:ext cx="7133363"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直角三角形 3"/>
          <p:cNvSpPr/>
          <p:nvPr>
            <p:custDataLst>
              <p:tags r:id="rId3"/>
            </p:custDataLst>
          </p:nvPr>
        </p:nvSpPr>
        <p:spPr>
          <a:xfrm flipH="1">
            <a:off x="6134829" y="2639008"/>
            <a:ext cx="6057171" cy="4218992"/>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custDataLst>
              <p:tags r:id="rId4"/>
            </p:custDataLst>
          </p:nvPr>
        </p:nvSpPr>
        <p:spPr>
          <a:xfrm flipH="1" flipV="1">
            <a:off x="8005203" y="0"/>
            <a:ext cx="4186797" cy="5427778"/>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5"/>
            </p:custDataLst>
          </p:nvPr>
        </p:nvSpPr>
        <p:spPr>
          <a:xfrm>
            <a:off x="669925" y="2159376"/>
            <a:ext cx="7133364" cy="804151"/>
          </a:xfrm>
          <a:noFill/>
        </p:spPr>
        <p:txBody>
          <a:bodyPr lIns="0" rIns="0" anchor="b">
            <a:normAutofit/>
          </a:bodyPr>
          <a:lstStyle>
            <a:lvl1pPr>
              <a:defRPr sz="2800" b="1">
                <a:solidFill>
                  <a:schemeClr val="tx1"/>
                </a:solidFill>
              </a:defRPr>
            </a:lvl1pPr>
          </a:lstStyle>
          <a:p>
            <a:r>
              <a:rPr lang="zh-CN" altLang="en-US" dirty="0"/>
              <a:t>单击此处添加幻灯片章节标题</a:t>
            </a:r>
          </a:p>
        </p:txBody>
      </p:sp>
      <p:sp>
        <p:nvSpPr>
          <p:cNvPr id="21" name="文本占位符 2"/>
          <p:cNvSpPr>
            <a:spLocks noGrp="1"/>
          </p:cNvSpPr>
          <p:nvPr>
            <p:ph type="body" idx="1"/>
            <p:custDataLst>
              <p:tags r:id="rId6"/>
            </p:custDataLst>
          </p:nvPr>
        </p:nvSpPr>
        <p:spPr>
          <a:xfrm>
            <a:off x="669925" y="3076867"/>
            <a:ext cx="7133364" cy="1082874"/>
          </a:xfrm>
          <a:noFill/>
        </p:spPr>
        <p:txBody>
          <a:bodyPr lIns="0" rIns="0" anchor="t">
            <a:normAutofit/>
          </a:bodyPr>
          <a:lstStyle>
            <a:lvl1pPr marL="0" indent="0">
              <a:lnSpc>
                <a:spcPct val="150000"/>
              </a:lnSpc>
              <a:spcBef>
                <a:spcPts val="0"/>
              </a:spcBef>
              <a:buNone/>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2024/5/7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2" name="矩形 11"/>
          <p:cNvSpPr/>
          <p:nvPr userDrawn="1"/>
        </p:nvSpPr>
        <p:spPr>
          <a:xfrm>
            <a:off x="0" y="0"/>
            <a:ext cx="12192000" cy="6858000"/>
          </a:xfrm>
          <a:prstGeom prst="rect">
            <a:avLst/>
          </a:prstGeom>
          <a:blipFill dpi="0" rotWithShape="1">
            <a:blip r:embed="rId2"/>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矩形 16"/>
          <p:cNvSpPr/>
          <p:nvPr userDrawn="1"/>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lowchart: Decision 78"/>
          <p:cNvSpPr/>
          <p:nvPr userDrawn="1"/>
        </p:nvSpPr>
        <p:spPr>
          <a:xfrm>
            <a:off x="752414" y="649634"/>
            <a:ext cx="1833379" cy="1833479"/>
          </a:xfrm>
          <a:prstGeom prst="flowChartDecision">
            <a:avLst/>
          </a:prstGeom>
          <a:solidFill>
            <a:schemeClr val="accent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3" name="Flowchart: Decision 79"/>
          <p:cNvSpPr/>
          <p:nvPr userDrawn="1"/>
        </p:nvSpPr>
        <p:spPr>
          <a:xfrm>
            <a:off x="752414" y="929972"/>
            <a:ext cx="1833379" cy="18334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4" name="TextBox 93"/>
          <p:cNvSpPr txBox="1"/>
          <p:nvPr userDrawn="1"/>
        </p:nvSpPr>
        <p:spPr>
          <a:xfrm>
            <a:off x="1023844" y="1465890"/>
            <a:ext cx="1290320" cy="763270"/>
          </a:xfrm>
          <a:prstGeom prst="rect">
            <a:avLst/>
          </a:prstGeom>
          <a:noFill/>
        </p:spPr>
        <p:txBody>
          <a:bodyPr wrap="none" lIns="86697" tIns="43348" rIns="86697" bIns="43348" rtlCol="0">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rPr>
              <a:t>目录</a:t>
            </a:r>
          </a:p>
        </p:txBody>
      </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8" presetClass="emph" presetSubtype="0" decel="58000" fill="hold" grpId="1" nodeType="withEffect">
                                  <p:stCondLst>
                                    <p:cond delay="0"/>
                                  </p:stCondLst>
                                  <p:childTnLst>
                                    <p:animRot by="-21600000">
                                      <p:cBhvr>
                                        <p:cTn id="9" dur="1500" fill="hold"/>
                                        <p:tgtEl>
                                          <p:spTgt spid="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88 -0.45949 -0.46562 -0.45186 C -0.46093 -0.44144 -0.45937 -0.43334 -0.45312 -0.42593 C -0.45195 -0.41922 -0.4444 -0.40625 -0.44062 -0.40371 C -0.4345 -0.39283 -0.42604 -0.37963 -0.41771 -0.37593 C -0.41146 -0.3676 -0.40455 -0.36389 -0.39687 -0.36112 C -0.37916 -0.34537 -0.3526 -0.34167 -0.33333 -0.34074 C -0.27552 -0.33889 -0.21731 -0.3382 -0.15937 -0.33704 C -0.14479 -0.33334 -0.12981 -0.33056 -0.11562 -0.32408 C -0.11119 -0.31875 -0.10534 -0.31598 -0.1 -0.31297 C -0.09479 -0.30371 -0.08958 -0.29445 -0.08437 -0.28519 C -0.08099 -0.27894 -0.07968 -0.27107 -0.07604 -0.26482 C -0.07604 -0.26227 -0.07604 -0.25949 -0.075 -0.25741 C -0.07409 -0.25348 -0.07083 -0.2463 -0.07083 -0.24607 C -0.06992 -0.23889 -0.07005 -0.2382 -0.06771 -0.23149 C -0.06666 -0.22778 -0.06354 -0.22037 -0.06354 -0.22014 C -0.06211 -0.21088 -0.05937 -0.20093 -0.05625 -0.1926 C -0.05429 -0.18774 -0.05013 -0.17778 -0.05013 -0.17755 C -0.04635 -0.15903 -0.03945 -0.14144 -0.03541 -0.12223 C -0.03164 -0.1044 -0.02851 -0.08496 -0.025 -0.06667 C -0.02409 -0.06227 -0.02213 -0.05949 -0.02083 -0.05556 C -0.01797 -0.04514 -0.01419 -0.03588 -0.01054 -0.02593 C -0.00742 -0.01737 -0.00521 -0.00903 -3.125E-6 4.07407E-6 " pathEditMode="relative" rAng="0" ptsTypes="AAAAAAAAAAAAAAAAAAAAAAA">
                                      <p:cBhvr>
                                        <p:cTn id="11" dur="1500" fill="hold"/>
                                        <p:tgtEl>
                                          <p:spTgt spid="3"/>
                                        </p:tgtEl>
                                        <p:attrNameLst>
                                          <p:attrName>ppt_x</p:attrName>
                                          <p:attrName>ppt_y</p:attrName>
                                        </p:attrNameLst>
                                      </p:cBhvr>
                                      <p:rCtr x="23750" y="23704"/>
                                    </p:animMotion>
                                  </p:childTnLst>
                                </p:cTn>
                              </p:par>
                            </p:childTnLst>
                          </p:cTn>
                        </p:par>
                        <p:par>
                          <p:cTn id="12" fill="hold">
                            <p:stCondLst>
                              <p:cond delay="1500"/>
                            </p:stCondLst>
                            <p:childTnLst>
                              <p:par>
                                <p:cTn id="13" presetID="10" presetClass="entr" presetSubtype="0" fill="hold" grpId="1"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64" presetClass="path" presetSubtype="0" accel="50000" decel="50000" fill="hold" grpId="0" nodeType="withEffect">
                                  <p:stCondLst>
                                    <p:cond delay="0"/>
                                  </p:stCondLst>
                                  <p:childTnLst>
                                    <p:animMotion origin="layout" path="M -3.125E-6 0.03611 L -3.125E-6 -3.7037E-6 " pathEditMode="relative" rAng="0" ptsTypes="AA">
                                      <p:cBhvr>
                                        <p:cTn id="17" dur="750" fill="hold"/>
                                        <p:tgtEl>
                                          <p:spTgt spid="2"/>
                                        </p:tgtEl>
                                        <p:attrNameLst>
                                          <p:attrName>ppt_x</p:attrName>
                                          <p:attrName>ppt_y</p:attrName>
                                        </p:attrNameLst>
                                      </p:cBhvr>
                                      <p:rCtr x="0" y="-1806"/>
                                    </p:animMotion>
                                  </p:childTnLst>
                                </p:cTn>
                              </p:par>
                              <p:par>
                                <p:cTn id="18" presetID="10" presetClass="entr" presetSubtype="0"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3" grpId="0" bldLvl="0" animBg="1"/>
      <p:bldP spid="3" grpId="1" bldLvl="0" animBg="1"/>
      <p:bldP spid="3" grpId="2" bldLvl="0" animBg="1"/>
      <p:bldP spid="4" grpId="0"/>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页">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5000">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页">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
        <p:nvSpPr>
          <p:cNvPr id="10" name="任意多边形: 形状 9"/>
          <p:cNvSpPr/>
          <p:nvPr userDrawn="1">
            <p:custDataLst>
              <p:tags r:id="rId1"/>
            </p:custDataLst>
          </p:nvPr>
        </p:nvSpPr>
        <p:spPr>
          <a:xfrm>
            <a:off x="8435975" y="0"/>
            <a:ext cx="3756025"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5"/>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userDrawn="1">
            <p:custDataLst>
              <p:tags r:id="rId2"/>
            </p:custDataLst>
          </p:nvPr>
        </p:nvSpPr>
        <p:spPr>
          <a:xfrm flipH="1">
            <a:off x="7736205" y="2639060"/>
            <a:ext cx="4455795" cy="4218940"/>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custDataLst>
              <p:tags r:id="rId3"/>
            </p:custDataLst>
          </p:nvPr>
        </p:nvSpPr>
        <p:spPr>
          <a:xfrm flipH="1" flipV="1">
            <a:off x="9112250" y="0"/>
            <a:ext cx="3079750" cy="5427980"/>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仅标题">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矩形 23"/>
          <p:cNvSpPr/>
          <p:nvPr userDrawn="1"/>
        </p:nvSpPr>
        <p:spPr>
          <a:xfrm>
            <a:off x="0" y="-12065"/>
            <a:ext cx="12192000" cy="98107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dirty="0">
              <a:solidFill>
                <a:schemeClr val="lt1"/>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userDrawn="1"/>
        </p:nvGrpSpPr>
        <p:grpSpPr>
          <a:xfrm rot="8134866">
            <a:off x="-79632" y="-72982"/>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矩形: 圆角 22"/>
            <p:cNvSpPr/>
            <p:nvPr/>
          </p:nvSpPr>
          <p:spPr>
            <a:xfrm>
              <a:off x="27223" y="192249"/>
              <a:ext cx="1046735" cy="27943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10" name="任意多边形: 形状 9"/>
          <p:cNvSpPr/>
          <p:nvPr>
            <p:custDataLst>
              <p:tags r:id="rId1"/>
            </p:custDataLst>
          </p:nvPr>
        </p:nvSpPr>
        <p:spPr>
          <a:xfrm>
            <a:off x="7086600" y="0"/>
            <a:ext cx="5105400"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8"/>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custDataLst>
              <p:tags r:id="rId2"/>
            </p:custDataLst>
          </p:nvPr>
        </p:nvCxnSpPr>
        <p:spPr>
          <a:xfrm>
            <a:off x="669925" y="3023418"/>
            <a:ext cx="7133363"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直角三角形 3"/>
          <p:cNvSpPr/>
          <p:nvPr>
            <p:custDataLst>
              <p:tags r:id="rId3"/>
            </p:custDataLst>
          </p:nvPr>
        </p:nvSpPr>
        <p:spPr>
          <a:xfrm flipH="1">
            <a:off x="6134829" y="2639008"/>
            <a:ext cx="6057171" cy="4218992"/>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custDataLst>
              <p:tags r:id="rId4"/>
            </p:custDataLst>
          </p:nvPr>
        </p:nvSpPr>
        <p:spPr>
          <a:xfrm flipH="1" flipV="1">
            <a:off x="8005203" y="0"/>
            <a:ext cx="4186797" cy="5427778"/>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5"/>
            </p:custDataLst>
          </p:nvPr>
        </p:nvSpPr>
        <p:spPr>
          <a:xfrm>
            <a:off x="669925" y="2159376"/>
            <a:ext cx="7133364" cy="804151"/>
          </a:xfrm>
          <a:noFill/>
        </p:spPr>
        <p:txBody>
          <a:bodyPr lIns="0" rIns="0" anchor="b">
            <a:normAutofit/>
          </a:bodyPr>
          <a:lstStyle>
            <a:lvl1pPr>
              <a:defRPr sz="2800" b="1">
                <a:solidFill>
                  <a:schemeClr val="tx1"/>
                </a:solidFill>
              </a:defRPr>
            </a:lvl1pPr>
          </a:lstStyle>
          <a:p>
            <a:r>
              <a:rPr lang="zh-CN" altLang="en-US" dirty="0"/>
              <a:t>单击此处添加幻灯片章节标题</a:t>
            </a:r>
          </a:p>
        </p:txBody>
      </p:sp>
      <p:sp>
        <p:nvSpPr>
          <p:cNvPr id="21" name="文本占位符 2"/>
          <p:cNvSpPr>
            <a:spLocks noGrp="1"/>
          </p:cNvSpPr>
          <p:nvPr>
            <p:ph type="body" idx="1"/>
            <p:custDataLst>
              <p:tags r:id="rId6"/>
            </p:custDataLst>
          </p:nvPr>
        </p:nvSpPr>
        <p:spPr>
          <a:xfrm>
            <a:off x="669925" y="3076867"/>
            <a:ext cx="7133364" cy="1082874"/>
          </a:xfrm>
          <a:noFill/>
        </p:spPr>
        <p:txBody>
          <a:bodyPr lIns="0" rIns="0" anchor="t">
            <a:normAutofit/>
          </a:bodyPr>
          <a:lstStyle>
            <a:lvl1pPr marL="0" indent="0">
              <a:lnSpc>
                <a:spcPct val="150000"/>
              </a:lnSpc>
              <a:spcBef>
                <a:spcPts val="0"/>
              </a:spcBef>
              <a:buNone/>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2024/5/7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5000">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
        <p:nvSpPr>
          <p:cNvPr id="10" name="任意多边形: 形状 9"/>
          <p:cNvSpPr/>
          <p:nvPr userDrawn="1">
            <p:custDataLst>
              <p:tags r:id="rId1"/>
            </p:custDataLst>
          </p:nvPr>
        </p:nvSpPr>
        <p:spPr>
          <a:xfrm>
            <a:off x="8435975" y="0"/>
            <a:ext cx="3756025"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5"/>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userDrawn="1">
            <p:custDataLst>
              <p:tags r:id="rId2"/>
            </p:custDataLst>
          </p:nvPr>
        </p:nvSpPr>
        <p:spPr>
          <a:xfrm flipH="1">
            <a:off x="7736205" y="2639060"/>
            <a:ext cx="4455795" cy="4218940"/>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custDataLst>
              <p:tags r:id="rId3"/>
            </p:custDataLst>
          </p:nvPr>
        </p:nvSpPr>
        <p:spPr>
          <a:xfrm flipH="1" flipV="1">
            <a:off x="9112250" y="0"/>
            <a:ext cx="3079750" cy="5427980"/>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仅标题">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12065"/>
            <a:ext cx="12192000" cy="98107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userDrawn="1"/>
        </p:nvGrpSpPr>
        <p:grpSpPr>
          <a:xfrm rot="8134866">
            <a:off x="-79632" y="-72982"/>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p:cNvSpPr/>
            <p:nvPr/>
          </p:nvSpPr>
          <p:spPr>
            <a:xfrm>
              <a:off x="27223" y="192249"/>
              <a:ext cx="1046735" cy="27943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image" Target="../media/image8.jpeg"/><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slideLayout" Target="../slideLayouts/slideLayout15.xml"/><Relationship Id="rId5" Type="http://schemas.openxmlformats.org/officeDocument/2006/relationships/tags" Target="../tags/tag109.xml"/><Relationship Id="rId4" Type="http://schemas.openxmlformats.org/officeDocument/2006/relationships/tags" Target="../tags/tag10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8" Type="http://schemas.openxmlformats.org/officeDocument/2006/relationships/tags" Target="../tags/tag117.xml"/><Relationship Id="rId13" Type="http://schemas.openxmlformats.org/officeDocument/2006/relationships/tags" Target="../tags/tag122.xml"/><Relationship Id="rId18" Type="http://schemas.openxmlformats.org/officeDocument/2006/relationships/tags" Target="../tags/tag127.xml"/><Relationship Id="rId3" Type="http://schemas.openxmlformats.org/officeDocument/2006/relationships/tags" Target="../tags/tag112.xml"/><Relationship Id="rId21" Type="http://schemas.openxmlformats.org/officeDocument/2006/relationships/slideLayout" Target="../slideLayouts/slideLayout9.xml"/><Relationship Id="rId7" Type="http://schemas.openxmlformats.org/officeDocument/2006/relationships/tags" Target="../tags/tag116.xml"/><Relationship Id="rId12" Type="http://schemas.openxmlformats.org/officeDocument/2006/relationships/tags" Target="../tags/tag121.xml"/><Relationship Id="rId17" Type="http://schemas.openxmlformats.org/officeDocument/2006/relationships/tags" Target="../tags/tag126.xml"/><Relationship Id="rId2" Type="http://schemas.openxmlformats.org/officeDocument/2006/relationships/tags" Target="../tags/tag111.xml"/><Relationship Id="rId16" Type="http://schemas.openxmlformats.org/officeDocument/2006/relationships/tags" Target="../tags/tag125.xml"/><Relationship Id="rId20" Type="http://schemas.openxmlformats.org/officeDocument/2006/relationships/tags" Target="../tags/tag129.xml"/><Relationship Id="rId1" Type="http://schemas.openxmlformats.org/officeDocument/2006/relationships/tags" Target="../tags/tag110.xml"/><Relationship Id="rId6" Type="http://schemas.openxmlformats.org/officeDocument/2006/relationships/tags" Target="../tags/tag115.xml"/><Relationship Id="rId11" Type="http://schemas.openxmlformats.org/officeDocument/2006/relationships/tags" Target="../tags/tag120.xml"/><Relationship Id="rId5" Type="http://schemas.openxmlformats.org/officeDocument/2006/relationships/tags" Target="../tags/tag114.xml"/><Relationship Id="rId15" Type="http://schemas.openxmlformats.org/officeDocument/2006/relationships/tags" Target="../tags/tag124.xml"/><Relationship Id="rId10" Type="http://schemas.openxmlformats.org/officeDocument/2006/relationships/tags" Target="../tags/tag119.xml"/><Relationship Id="rId19" Type="http://schemas.openxmlformats.org/officeDocument/2006/relationships/tags" Target="../tags/tag128.xml"/><Relationship Id="rId4" Type="http://schemas.openxmlformats.org/officeDocument/2006/relationships/tags" Target="../tags/tag113.xml"/><Relationship Id="rId9" Type="http://schemas.openxmlformats.org/officeDocument/2006/relationships/tags" Target="../tags/tag118.xml"/><Relationship Id="rId14" Type="http://schemas.openxmlformats.org/officeDocument/2006/relationships/tags" Target="../tags/tag123.xml"/></Relationships>
</file>

<file path=ppt/slides/_rels/slide14.xml.rels><?xml version="1.0" encoding="UTF-8" standalone="yes"?>
<Relationships xmlns="http://schemas.openxmlformats.org/package/2006/relationships"><Relationship Id="rId8" Type="http://schemas.openxmlformats.org/officeDocument/2006/relationships/tags" Target="../tags/tag137.xml"/><Relationship Id="rId13" Type="http://schemas.openxmlformats.org/officeDocument/2006/relationships/tags" Target="../tags/tag142.xml"/><Relationship Id="rId18" Type="http://schemas.openxmlformats.org/officeDocument/2006/relationships/tags" Target="../tags/tag147.xml"/><Relationship Id="rId26" Type="http://schemas.openxmlformats.org/officeDocument/2006/relationships/tags" Target="../tags/tag155.xml"/><Relationship Id="rId3" Type="http://schemas.openxmlformats.org/officeDocument/2006/relationships/tags" Target="../tags/tag132.xml"/><Relationship Id="rId21" Type="http://schemas.openxmlformats.org/officeDocument/2006/relationships/tags" Target="../tags/tag150.xml"/><Relationship Id="rId7" Type="http://schemas.openxmlformats.org/officeDocument/2006/relationships/tags" Target="../tags/tag136.xml"/><Relationship Id="rId12" Type="http://schemas.openxmlformats.org/officeDocument/2006/relationships/tags" Target="../tags/tag141.xml"/><Relationship Id="rId17" Type="http://schemas.openxmlformats.org/officeDocument/2006/relationships/tags" Target="../tags/tag146.xml"/><Relationship Id="rId25" Type="http://schemas.openxmlformats.org/officeDocument/2006/relationships/tags" Target="../tags/tag154.xml"/><Relationship Id="rId2" Type="http://schemas.openxmlformats.org/officeDocument/2006/relationships/tags" Target="../tags/tag131.xml"/><Relationship Id="rId16" Type="http://schemas.openxmlformats.org/officeDocument/2006/relationships/tags" Target="../tags/tag145.xml"/><Relationship Id="rId20" Type="http://schemas.openxmlformats.org/officeDocument/2006/relationships/tags" Target="../tags/tag149.xml"/><Relationship Id="rId29" Type="http://schemas.openxmlformats.org/officeDocument/2006/relationships/tags" Target="../tags/tag158.xml"/><Relationship Id="rId1" Type="http://schemas.openxmlformats.org/officeDocument/2006/relationships/tags" Target="../tags/tag130.xml"/><Relationship Id="rId6" Type="http://schemas.openxmlformats.org/officeDocument/2006/relationships/tags" Target="../tags/tag135.xml"/><Relationship Id="rId11" Type="http://schemas.openxmlformats.org/officeDocument/2006/relationships/tags" Target="../tags/tag140.xml"/><Relationship Id="rId24" Type="http://schemas.openxmlformats.org/officeDocument/2006/relationships/tags" Target="../tags/tag153.xml"/><Relationship Id="rId5" Type="http://schemas.openxmlformats.org/officeDocument/2006/relationships/tags" Target="../tags/tag134.xml"/><Relationship Id="rId15" Type="http://schemas.openxmlformats.org/officeDocument/2006/relationships/tags" Target="../tags/tag144.xml"/><Relationship Id="rId23" Type="http://schemas.openxmlformats.org/officeDocument/2006/relationships/tags" Target="../tags/tag152.xml"/><Relationship Id="rId28" Type="http://schemas.openxmlformats.org/officeDocument/2006/relationships/tags" Target="../tags/tag157.xml"/><Relationship Id="rId10" Type="http://schemas.openxmlformats.org/officeDocument/2006/relationships/tags" Target="../tags/tag139.xml"/><Relationship Id="rId19" Type="http://schemas.openxmlformats.org/officeDocument/2006/relationships/tags" Target="../tags/tag148.xml"/><Relationship Id="rId4" Type="http://schemas.openxmlformats.org/officeDocument/2006/relationships/tags" Target="../tags/tag133.xml"/><Relationship Id="rId9" Type="http://schemas.openxmlformats.org/officeDocument/2006/relationships/tags" Target="../tags/tag138.xml"/><Relationship Id="rId14" Type="http://schemas.openxmlformats.org/officeDocument/2006/relationships/tags" Target="../tags/tag143.xml"/><Relationship Id="rId22" Type="http://schemas.openxmlformats.org/officeDocument/2006/relationships/tags" Target="../tags/tag151.xml"/><Relationship Id="rId27" Type="http://schemas.openxmlformats.org/officeDocument/2006/relationships/tags" Target="../tags/tag156.xml"/><Relationship Id="rId30"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8" Type="http://schemas.openxmlformats.org/officeDocument/2006/relationships/tags" Target="../tags/tag166.xml"/><Relationship Id="rId3" Type="http://schemas.openxmlformats.org/officeDocument/2006/relationships/tags" Target="../tags/tag161.xml"/><Relationship Id="rId7" Type="http://schemas.openxmlformats.org/officeDocument/2006/relationships/tags" Target="../tags/tag165.xml"/><Relationship Id="rId12" Type="http://schemas.openxmlformats.org/officeDocument/2006/relationships/image" Target="../media/image11.png"/><Relationship Id="rId2" Type="http://schemas.openxmlformats.org/officeDocument/2006/relationships/tags" Target="../tags/tag160.xml"/><Relationship Id="rId1" Type="http://schemas.openxmlformats.org/officeDocument/2006/relationships/tags" Target="../tags/tag159.xml"/><Relationship Id="rId6" Type="http://schemas.openxmlformats.org/officeDocument/2006/relationships/tags" Target="../tags/tag164.xml"/><Relationship Id="rId11" Type="http://schemas.openxmlformats.org/officeDocument/2006/relationships/slideLayout" Target="../slideLayouts/slideLayout3.xml"/><Relationship Id="rId5" Type="http://schemas.openxmlformats.org/officeDocument/2006/relationships/tags" Target="../tags/tag163.xml"/><Relationship Id="rId10" Type="http://schemas.openxmlformats.org/officeDocument/2006/relationships/tags" Target="../tags/tag168.xml"/><Relationship Id="rId4" Type="http://schemas.openxmlformats.org/officeDocument/2006/relationships/tags" Target="../tags/tag162.xml"/><Relationship Id="rId9" Type="http://schemas.openxmlformats.org/officeDocument/2006/relationships/tags" Target="../tags/tag167.xml"/></Relationships>
</file>

<file path=ppt/slides/_rels/slide17.xml.rels><?xml version="1.0" encoding="UTF-8" standalone="yes"?>
<Relationships xmlns="http://schemas.openxmlformats.org/package/2006/relationships"><Relationship Id="rId8" Type="http://schemas.openxmlformats.org/officeDocument/2006/relationships/tags" Target="../tags/tag176.xml"/><Relationship Id="rId3" Type="http://schemas.openxmlformats.org/officeDocument/2006/relationships/tags" Target="../tags/tag171.xml"/><Relationship Id="rId7" Type="http://schemas.openxmlformats.org/officeDocument/2006/relationships/tags" Target="../tags/tag175.xml"/><Relationship Id="rId12" Type="http://schemas.openxmlformats.org/officeDocument/2006/relationships/image" Target="../media/image12.png"/><Relationship Id="rId2" Type="http://schemas.openxmlformats.org/officeDocument/2006/relationships/tags" Target="../tags/tag170.xml"/><Relationship Id="rId1" Type="http://schemas.openxmlformats.org/officeDocument/2006/relationships/tags" Target="../tags/tag169.xml"/><Relationship Id="rId6" Type="http://schemas.openxmlformats.org/officeDocument/2006/relationships/tags" Target="../tags/tag174.xml"/><Relationship Id="rId11" Type="http://schemas.openxmlformats.org/officeDocument/2006/relationships/slideLayout" Target="../slideLayouts/slideLayout3.xml"/><Relationship Id="rId5" Type="http://schemas.openxmlformats.org/officeDocument/2006/relationships/tags" Target="../tags/tag173.xml"/><Relationship Id="rId10" Type="http://schemas.openxmlformats.org/officeDocument/2006/relationships/tags" Target="../tags/tag178.xml"/><Relationship Id="rId4" Type="http://schemas.openxmlformats.org/officeDocument/2006/relationships/tags" Target="../tags/tag172.xml"/><Relationship Id="rId9" Type="http://schemas.openxmlformats.org/officeDocument/2006/relationships/tags" Target="../tags/tag177.xml"/></Relationships>
</file>

<file path=ppt/slides/_rels/slide18.xml.rels><?xml version="1.0" encoding="UTF-8" standalone="yes"?>
<Relationships xmlns="http://schemas.openxmlformats.org/package/2006/relationships"><Relationship Id="rId8" Type="http://schemas.openxmlformats.org/officeDocument/2006/relationships/tags" Target="../tags/tag186.xml"/><Relationship Id="rId3" Type="http://schemas.openxmlformats.org/officeDocument/2006/relationships/tags" Target="../tags/tag181.xml"/><Relationship Id="rId7" Type="http://schemas.openxmlformats.org/officeDocument/2006/relationships/tags" Target="../tags/tag185.xml"/><Relationship Id="rId12" Type="http://schemas.openxmlformats.org/officeDocument/2006/relationships/image" Target="../media/image13.png"/><Relationship Id="rId2" Type="http://schemas.openxmlformats.org/officeDocument/2006/relationships/tags" Target="../tags/tag180.xml"/><Relationship Id="rId1" Type="http://schemas.openxmlformats.org/officeDocument/2006/relationships/tags" Target="../tags/tag179.xml"/><Relationship Id="rId6" Type="http://schemas.openxmlformats.org/officeDocument/2006/relationships/tags" Target="../tags/tag184.xml"/><Relationship Id="rId11" Type="http://schemas.openxmlformats.org/officeDocument/2006/relationships/slideLayout" Target="../slideLayouts/slideLayout3.xml"/><Relationship Id="rId5" Type="http://schemas.openxmlformats.org/officeDocument/2006/relationships/tags" Target="../tags/tag183.xml"/><Relationship Id="rId10" Type="http://schemas.openxmlformats.org/officeDocument/2006/relationships/tags" Target="../tags/tag188.xml"/><Relationship Id="rId4" Type="http://schemas.openxmlformats.org/officeDocument/2006/relationships/tags" Target="../tags/tag182.xml"/><Relationship Id="rId9" Type="http://schemas.openxmlformats.org/officeDocument/2006/relationships/tags" Target="../tags/tag187.xml"/></Relationships>
</file>

<file path=ppt/slides/_rels/slide19.xml.rels><?xml version="1.0" encoding="UTF-8" standalone="yes"?>
<Relationships xmlns="http://schemas.openxmlformats.org/package/2006/relationships"><Relationship Id="rId8" Type="http://schemas.openxmlformats.org/officeDocument/2006/relationships/tags" Target="../tags/tag196.xml"/><Relationship Id="rId3" Type="http://schemas.openxmlformats.org/officeDocument/2006/relationships/tags" Target="../tags/tag191.xml"/><Relationship Id="rId7" Type="http://schemas.openxmlformats.org/officeDocument/2006/relationships/tags" Target="../tags/tag195.xml"/><Relationship Id="rId2" Type="http://schemas.openxmlformats.org/officeDocument/2006/relationships/tags" Target="../tags/tag190.xml"/><Relationship Id="rId1" Type="http://schemas.openxmlformats.org/officeDocument/2006/relationships/tags" Target="../tags/tag189.xml"/><Relationship Id="rId6" Type="http://schemas.openxmlformats.org/officeDocument/2006/relationships/tags" Target="../tags/tag194.xml"/><Relationship Id="rId11" Type="http://schemas.openxmlformats.org/officeDocument/2006/relationships/image" Target="../media/image14.jpeg"/><Relationship Id="rId5" Type="http://schemas.openxmlformats.org/officeDocument/2006/relationships/tags" Target="../tags/tag193.xml"/><Relationship Id="rId10" Type="http://schemas.openxmlformats.org/officeDocument/2006/relationships/slideLayout" Target="../slideLayouts/slideLayout27.xml"/><Relationship Id="rId4" Type="http://schemas.openxmlformats.org/officeDocument/2006/relationships/tags" Target="../tags/tag192.xml"/><Relationship Id="rId9" Type="http://schemas.openxmlformats.org/officeDocument/2006/relationships/tags" Target="../tags/tag197.xml"/></Relationships>
</file>

<file path=ppt/slides/_rels/slide2.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tags" Target="../tags/tag205.xml"/><Relationship Id="rId3" Type="http://schemas.openxmlformats.org/officeDocument/2006/relationships/tags" Target="../tags/tag200.xml"/><Relationship Id="rId7" Type="http://schemas.openxmlformats.org/officeDocument/2006/relationships/tags" Target="../tags/tag204.xml"/><Relationship Id="rId2" Type="http://schemas.openxmlformats.org/officeDocument/2006/relationships/tags" Target="../tags/tag199.xml"/><Relationship Id="rId1" Type="http://schemas.openxmlformats.org/officeDocument/2006/relationships/tags" Target="../tags/tag198.xml"/><Relationship Id="rId6" Type="http://schemas.openxmlformats.org/officeDocument/2006/relationships/tags" Target="../tags/tag203.xml"/><Relationship Id="rId11" Type="http://schemas.openxmlformats.org/officeDocument/2006/relationships/image" Target="../media/image5.jpeg"/><Relationship Id="rId5" Type="http://schemas.openxmlformats.org/officeDocument/2006/relationships/tags" Target="../tags/tag202.xml"/><Relationship Id="rId10" Type="http://schemas.openxmlformats.org/officeDocument/2006/relationships/slideLayout" Target="../slideLayouts/slideLayout3.xml"/><Relationship Id="rId4" Type="http://schemas.openxmlformats.org/officeDocument/2006/relationships/tags" Target="../tags/tag201.xml"/><Relationship Id="rId9" Type="http://schemas.openxmlformats.org/officeDocument/2006/relationships/tags" Target="../tags/tag206.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3.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8" Type="http://schemas.openxmlformats.org/officeDocument/2006/relationships/tags" Target="../tags/tag214.xml"/><Relationship Id="rId3" Type="http://schemas.openxmlformats.org/officeDocument/2006/relationships/tags" Target="../tags/tag209.xml"/><Relationship Id="rId7" Type="http://schemas.openxmlformats.org/officeDocument/2006/relationships/tags" Target="../tags/tag213.xml"/><Relationship Id="rId2" Type="http://schemas.openxmlformats.org/officeDocument/2006/relationships/tags" Target="../tags/tag208.xml"/><Relationship Id="rId1" Type="http://schemas.openxmlformats.org/officeDocument/2006/relationships/tags" Target="../tags/tag207.xml"/><Relationship Id="rId6" Type="http://schemas.openxmlformats.org/officeDocument/2006/relationships/tags" Target="../tags/tag212.xml"/><Relationship Id="rId5" Type="http://schemas.openxmlformats.org/officeDocument/2006/relationships/tags" Target="../tags/tag211.xml"/><Relationship Id="rId10" Type="http://schemas.openxmlformats.org/officeDocument/2006/relationships/slideLayout" Target="../slideLayouts/slideLayout27.xml"/><Relationship Id="rId4" Type="http://schemas.openxmlformats.org/officeDocument/2006/relationships/tags" Target="../tags/tag210.xml"/><Relationship Id="rId9" Type="http://schemas.openxmlformats.org/officeDocument/2006/relationships/tags" Target="../tags/tag215.xml"/></Relationships>
</file>

<file path=ppt/slides/_rels/slide24.xml.rels><?xml version="1.0" encoding="UTF-8" standalone="yes"?>
<Relationships xmlns="http://schemas.openxmlformats.org/package/2006/relationships"><Relationship Id="rId8" Type="http://schemas.openxmlformats.org/officeDocument/2006/relationships/tags" Target="../tags/tag223.xml"/><Relationship Id="rId3" Type="http://schemas.openxmlformats.org/officeDocument/2006/relationships/tags" Target="../tags/tag218.xml"/><Relationship Id="rId7" Type="http://schemas.openxmlformats.org/officeDocument/2006/relationships/tags" Target="../tags/tag222.xml"/><Relationship Id="rId2" Type="http://schemas.openxmlformats.org/officeDocument/2006/relationships/tags" Target="../tags/tag217.xml"/><Relationship Id="rId1" Type="http://schemas.openxmlformats.org/officeDocument/2006/relationships/tags" Target="../tags/tag216.xml"/><Relationship Id="rId6" Type="http://schemas.openxmlformats.org/officeDocument/2006/relationships/tags" Target="../tags/tag221.xml"/><Relationship Id="rId5" Type="http://schemas.openxmlformats.org/officeDocument/2006/relationships/tags" Target="../tags/tag220.xml"/><Relationship Id="rId10" Type="http://schemas.openxmlformats.org/officeDocument/2006/relationships/slideLayout" Target="../slideLayouts/slideLayout15.xml"/><Relationship Id="rId4" Type="http://schemas.openxmlformats.org/officeDocument/2006/relationships/tags" Target="../tags/tag219.xml"/><Relationship Id="rId9" Type="http://schemas.openxmlformats.org/officeDocument/2006/relationships/tags" Target="../tags/tag2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8" Type="http://schemas.openxmlformats.org/officeDocument/2006/relationships/tags" Target="../tags/tag232.xml"/><Relationship Id="rId3" Type="http://schemas.openxmlformats.org/officeDocument/2006/relationships/tags" Target="../tags/tag227.xml"/><Relationship Id="rId7" Type="http://schemas.openxmlformats.org/officeDocument/2006/relationships/tags" Target="../tags/tag231.xml"/><Relationship Id="rId2" Type="http://schemas.openxmlformats.org/officeDocument/2006/relationships/tags" Target="../tags/tag226.xml"/><Relationship Id="rId1" Type="http://schemas.openxmlformats.org/officeDocument/2006/relationships/tags" Target="../tags/tag225.xml"/><Relationship Id="rId6" Type="http://schemas.openxmlformats.org/officeDocument/2006/relationships/tags" Target="../tags/tag230.xml"/><Relationship Id="rId11" Type="http://schemas.openxmlformats.org/officeDocument/2006/relationships/image" Target="../media/image5.jpeg"/><Relationship Id="rId5" Type="http://schemas.openxmlformats.org/officeDocument/2006/relationships/tags" Target="../tags/tag229.xml"/><Relationship Id="rId10" Type="http://schemas.openxmlformats.org/officeDocument/2006/relationships/slideLayout" Target="../slideLayouts/slideLayout3.xml"/><Relationship Id="rId4" Type="http://schemas.openxmlformats.org/officeDocument/2006/relationships/tags" Target="../tags/tag228.xml"/><Relationship Id="rId9" Type="http://schemas.openxmlformats.org/officeDocument/2006/relationships/tags" Target="../tags/tag233.xml"/></Relationships>
</file>

<file path=ppt/slides/_rels/slide29.xml.rels><?xml version="1.0" encoding="UTF-8" standalone="yes"?>
<Relationships xmlns="http://schemas.openxmlformats.org/package/2006/relationships"><Relationship Id="rId3" Type="http://schemas.openxmlformats.org/officeDocument/2006/relationships/tags" Target="../tags/tag236.xml"/><Relationship Id="rId2" Type="http://schemas.openxmlformats.org/officeDocument/2006/relationships/tags" Target="../tags/tag235.xml"/><Relationship Id="rId1" Type="http://schemas.openxmlformats.org/officeDocument/2006/relationships/tags" Target="../tags/tag234.xml"/><Relationship Id="rId6" Type="http://schemas.openxmlformats.org/officeDocument/2006/relationships/image" Target="../media/image16.jpeg"/><Relationship Id="rId5" Type="http://schemas.openxmlformats.org/officeDocument/2006/relationships/slideLayout" Target="../slideLayouts/slideLayout27.xml"/><Relationship Id="rId4" Type="http://schemas.openxmlformats.org/officeDocument/2006/relationships/tags" Target="../tags/tag23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8" Type="http://schemas.openxmlformats.org/officeDocument/2006/relationships/tags" Target="../tags/tag245.xml"/><Relationship Id="rId13" Type="http://schemas.openxmlformats.org/officeDocument/2006/relationships/image" Target="../media/image18.jpeg"/><Relationship Id="rId3" Type="http://schemas.openxmlformats.org/officeDocument/2006/relationships/tags" Target="../tags/tag240.xml"/><Relationship Id="rId7" Type="http://schemas.openxmlformats.org/officeDocument/2006/relationships/tags" Target="../tags/tag244.xml"/><Relationship Id="rId12" Type="http://schemas.openxmlformats.org/officeDocument/2006/relationships/slideLayout" Target="../slideLayouts/slideLayout27.xml"/><Relationship Id="rId2" Type="http://schemas.openxmlformats.org/officeDocument/2006/relationships/tags" Target="../tags/tag239.xml"/><Relationship Id="rId1" Type="http://schemas.openxmlformats.org/officeDocument/2006/relationships/tags" Target="../tags/tag238.xml"/><Relationship Id="rId6" Type="http://schemas.openxmlformats.org/officeDocument/2006/relationships/tags" Target="../tags/tag243.xml"/><Relationship Id="rId11" Type="http://schemas.openxmlformats.org/officeDocument/2006/relationships/tags" Target="../tags/tag248.xml"/><Relationship Id="rId5" Type="http://schemas.openxmlformats.org/officeDocument/2006/relationships/tags" Target="../tags/tag242.xml"/><Relationship Id="rId10" Type="http://schemas.openxmlformats.org/officeDocument/2006/relationships/tags" Target="../tags/tag247.xml"/><Relationship Id="rId4" Type="http://schemas.openxmlformats.org/officeDocument/2006/relationships/tags" Target="../tags/tag241.xml"/><Relationship Id="rId9" Type="http://schemas.openxmlformats.org/officeDocument/2006/relationships/tags" Target="../tags/tag246.xml"/></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1.xml"/><Relationship Id="rId1" Type="http://schemas.openxmlformats.org/officeDocument/2006/relationships/themeOverride" Target="../theme/themeOverride2.xml"/></Relationships>
</file>

<file path=ppt/slides/_rels/slide4.xml.rels><?xml version="1.0" encoding="UTF-8" standalone="yes"?>
<Relationships xmlns="http://schemas.openxmlformats.org/package/2006/relationships"><Relationship Id="rId8" Type="http://schemas.openxmlformats.org/officeDocument/2006/relationships/tags" Target="../tags/tag44.xml"/><Relationship Id="rId3" Type="http://schemas.openxmlformats.org/officeDocument/2006/relationships/tags" Target="../tags/tag39.xml"/><Relationship Id="rId7" Type="http://schemas.openxmlformats.org/officeDocument/2006/relationships/tags" Target="../tags/tag43.xml"/><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tags" Target="../tags/tag42.xml"/><Relationship Id="rId11" Type="http://schemas.openxmlformats.org/officeDocument/2006/relationships/image" Target="../media/image5.jpeg"/><Relationship Id="rId5" Type="http://schemas.openxmlformats.org/officeDocument/2006/relationships/tags" Target="../tags/tag41.xml"/><Relationship Id="rId10" Type="http://schemas.openxmlformats.org/officeDocument/2006/relationships/slideLayout" Target="../slideLayouts/slideLayout3.xml"/><Relationship Id="rId4" Type="http://schemas.openxmlformats.org/officeDocument/2006/relationships/tags" Target="../tags/tag40.xml"/><Relationship Id="rId9" Type="http://schemas.openxmlformats.org/officeDocument/2006/relationships/tags" Target="../tags/tag45.xml"/></Relationships>
</file>

<file path=ppt/slides/_rels/slide5.xml.rels><?xml version="1.0" encoding="UTF-8" standalone="yes"?>
<Relationships xmlns="http://schemas.openxmlformats.org/package/2006/relationships"><Relationship Id="rId13" Type="http://schemas.openxmlformats.org/officeDocument/2006/relationships/tags" Target="../tags/tag58.xml"/><Relationship Id="rId18" Type="http://schemas.openxmlformats.org/officeDocument/2006/relationships/tags" Target="../tags/tag63.xml"/><Relationship Id="rId26" Type="http://schemas.openxmlformats.org/officeDocument/2006/relationships/tags" Target="../tags/tag71.xml"/><Relationship Id="rId39" Type="http://schemas.openxmlformats.org/officeDocument/2006/relationships/tags" Target="../tags/tag84.xml"/><Relationship Id="rId3" Type="http://schemas.openxmlformats.org/officeDocument/2006/relationships/tags" Target="../tags/tag48.xml"/><Relationship Id="rId21" Type="http://schemas.openxmlformats.org/officeDocument/2006/relationships/tags" Target="../tags/tag66.xml"/><Relationship Id="rId34" Type="http://schemas.openxmlformats.org/officeDocument/2006/relationships/tags" Target="../tags/tag79.xml"/><Relationship Id="rId42" Type="http://schemas.openxmlformats.org/officeDocument/2006/relationships/tags" Target="../tags/tag87.xml"/><Relationship Id="rId47" Type="http://schemas.openxmlformats.org/officeDocument/2006/relationships/tags" Target="../tags/tag92.xml"/><Relationship Id="rId50" Type="http://schemas.openxmlformats.org/officeDocument/2006/relationships/tags" Target="../tags/tag95.xml"/><Relationship Id="rId7" Type="http://schemas.openxmlformats.org/officeDocument/2006/relationships/tags" Target="../tags/tag52.xml"/><Relationship Id="rId12" Type="http://schemas.openxmlformats.org/officeDocument/2006/relationships/tags" Target="../tags/tag57.xml"/><Relationship Id="rId17" Type="http://schemas.openxmlformats.org/officeDocument/2006/relationships/tags" Target="../tags/tag62.xml"/><Relationship Id="rId25" Type="http://schemas.openxmlformats.org/officeDocument/2006/relationships/tags" Target="../tags/tag70.xml"/><Relationship Id="rId33" Type="http://schemas.openxmlformats.org/officeDocument/2006/relationships/tags" Target="../tags/tag78.xml"/><Relationship Id="rId38" Type="http://schemas.openxmlformats.org/officeDocument/2006/relationships/tags" Target="../tags/tag83.xml"/><Relationship Id="rId46" Type="http://schemas.openxmlformats.org/officeDocument/2006/relationships/tags" Target="../tags/tag91.xml"/><Relationship Id="rId2" Type="http://schemas.openxmlformats.org/officeDocument/2006/relationships/tags" Target="../tags/tag47.xml"/><Relationship Id="rId16" Type="http://schemas.openxmlformats.org/officeDocument/2006/relationships/tags" Target="../tags/tag61.xml"/><Relationship Id="rId20" Type="http://schemas.openxmlformats.org/officeDocument/2006/relationships/tags" Target="../tags/tag65.xml"/><Relationship Id="rId29" Type="http://schemas.openxmlformats.org/officeDocument/2006/relationships/tags" Target="../tags/tag74.xml"/><Relationship Id="rId41" Type="http://schemas.openxmlformats.org/officeDocument/2006/relationships/tags" Target="../tags/tag86.xml"/><Relationship Id="rId1" Type="http://schemas.openxmlformats.org/officeDocument/2006/relationships/tags" Target="../tags/tag46.xml"/><Relationship Id="rId6" Type="http://schemas.openxmlformats.org/officeDocument/2006/relationships/tags" Target="../tags/tag51.xml"/><Relationship Id="rId11" Type="http://schemas.openxmlformats.org/officeDocument/2006/relationships/tags" Target="../tags/tag56.xml"/><Relationship Id="rId24" Type="http://schemas.openxmlformats.org/officeDocument/2006/relationships/tags" Target="../tags/tag69.xml"/><Relationship Id="rId32" Type="http://schemas.openxmlformats.org/officeDocument/2006/relationships/tags" Target="../tags/tag77.xml"/><Relationship Id="rId37" Type="http://schemas.openxmlformats.org/officeDocument/2006/relationships/tags" Target="../tags/tag82.xml"/><Relationship Id="rId40" Type="http://schemas.openxmlformats.org/officeDocument/2006/relationships/tags" Target="../tags/tag85.xml"/><Relationship Id="rId45" Type="http://schemas.openxmlformats.org/officeDocument/2006/relationships/tags" Target="../tags/tag90.xml"/><Relationship Id="rId5" Type="http://schemas.openxmlformats.org/officeDocument/2006/relationships/tags" Target="../tags/tag50.xml"/><Relationship Id="rId15" Type="http://schemas.openxmlformats.org/officeDocument/2006/relationships/tags" Target="../tags/tag60.xml"/><Relationship Id="rId23" Type="http://schemas.openxmlformats.org/officeDocument/2006/relationships/tags" Target="../tags/tag68.xml"/><Relationship Id="rId28" Type="http://schemas.openxmlformats.org/officeDocument/2006/relationships/tags" Target="../tags/tag73.xml"/><Relationship Id="rId36" Type="http://schemas.openxmlformats.org/officeDocument/2006/relationships/tags" Target="../tags/tag81.xml"/><Relationship Id="rId49" Type="http://schemas.openxmlformats.org/officeDocument/2006/relationships/tags" Target="../tags/tag94.xml"/><Relationship Id="rId10" Type="http://schemas.openxmlformats.org/officeDocument/2006/relationships/tags" Target="../tags/tag55.xml"/><Relationship Id="rId19" Type="http://schemas.openxmlformats.org/officeDocument/2006/relationships/tags" Target="../tags/tag64.xml"/><Relationship Id="rId31" Type="http://schemas.openxmlformats.org/officeDocument/2006/relationships/tags" Target="../tags/tag76.xml"/><Relationship Id="rId44" Type="http://schemas.openxmlformats.org/officeDocument/2006/relationships/tags" Target="../tags/tag89.xml"/><Relationship Id="rId4" Type="http://schemas.openxmlformats.org/officeDocument/2006/relationships/tags" Target="../tags/tag49.xml"/><Relationship Id="rId9" Type="http://schemas.openxmlformats.org/officeDocument/2006/relationships/tags" Target="../tags/tag54.xml"/><Relationship Id="rId14" Type="http://schemas.openxmlformats.org/officeDocument/2006/relationships/tags" Target="../tags/tag59.xml"/><Relationship Id="rId22" Type="http://schemas.openxmlformats.org/officeDocument/2006/relationships/tags" Target="../tags/tag67.xml"/><Relationship Id="rId27" Type="http://schemas.openxmlformats.org/officeDocument/2006/relationships/tags" Target="../tags/tag72.xml"/><Relationship Id="rId30" Type="http://schemas.openxmlformats.org/officeDocument/2006/relationships/tags" Target="../tags/tag75.xml"/><Relationship Id="rId35" Type="http://schemas.openxmlformats.org/officeDocument/2006/relationships/tags" Target="../tags/tag80.xml"/><Relationship Id="rId43" Type="http://schemas.openxmlformats.org/officeDocument/2006/relationships/tags" Target="../tags/tag88.xml"/><Relationship Id="rId48" Type="http://schemas.openxmlformats.org/officeDocument/2006/relationships/tags" Target="../tags/tag93.xml"/><Relationship Id="rId8" Type="http://schemas.openxmlformats.org/officeDocument/2006/relationships/tags" Target="../tags/tag53.xml"/><Relationship Id="rId5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8" Type="http://schemas.openxmlformats.org/officeDocument/2006/relationships/tags" Target="../tags/tag103.xml"/><Relationship Id="rId3" Type="http://schemas.openxmlformats.org/officeDocument/2006/relationships/tags" Target="../tags/tag98.xml"/><Relationship Id="rId7" Type="http://schemas.openxmlformats.org/officeDocument/2006/relationships/tags" Target="../tags/tag102.xml"/><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tags" Target="../tags/tag101.xml"/><Relationship Id="rId11" Type="http://schemas.openxmlformats.org/officeDocument/2006/relationships/image" Target="../media/image5.jpeg"/><Relationship Id="rId5" Type="http://schemas.openxmlformats.org/officeDocument/2006/relationships/tags" Target="../tags/tag100.xml"/><Relationship Id="rId10" Type="http://schemas.openxmlformats.org/officeDocument/2006/relationships/slideLayout" Target="../slideLayouts/slideLayout3.xml"/><Relationship Id="rId4" Type="http://schemas.openxmlformats.org/officeDocument/2006/relationships/tags" Target="../tags/tag99.xml"/><Relationship Id="rId9" Type="http://schemas.openxmlformats.org/officeDocument/2006/relationships/tags" Target="../tags/tag10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59"/>
          <p:cNvSpPr>
            <a:spLocks noChangeArrowheads="1"/>
          </p:cNvSpPr>
          <p:nvPr/>
        </p:nvSpPr>
        <p:spPr bwMode="auto">
          <a:xfrm>
            <a:off x="1536010" y="4039528"/>
            <a:ext cx="9119981" cy="1015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600" b="1" dirty="0">
                <a:solidFill>
                  <a:schemeClr val="bg1"/>
                </a:solidFill>
                <a:latin typeface="+mn-lt"/>
                <a:ea typeface="+mn-ea"/>
                <a:cs typeface="+mn-ea"/>
                <a:sym typeface="+mn-lt"/>
              </a:rPr>
              <a:t>建筑识图与构造</a:t>
            </a:r>
          </a:p>
        </p:txBody>
      </p:sp>
      <p:sp>
        <p:nvSpPr>
          <p:cNvPr id="3" name="文本框 2"/>
          <p:cNvSpPr txBox="1"/>
          <p:nvPr/>
        </p:nvSpPr>
        <p:spPr>
          <a:xfrm>
            <a:off x="3004820" y="5120640"/>
            <a:ext cx="6182360" cy="755650"/>
          </a:xfrm>
          <a:prstGeom prst="rect">
            <a:avLst/>
          </a:prstGeom>
          <a:noFill/>
        </p:spPr>
        <p:txBody>
          <a:bodyPr wrap="square" rtlCol="0" anchor="t">
            <a:spAutoFit/>
          </a:bodyPr>
          <a:lstStyle/>
          <a:p>
            <a:pPr algn="ctr">
              <a:lnSpc>
                <a:spcPct val="120000"/>
              </a:lnSpc>
            </a:pPr>
            <a:r>
              <a:rPr lang="zh-CN" altLang="en-US" sz="3600" b="1" dirty="0" smtClean="0">
                <a:solidFill>
                  <a:schemeClr val="bg1"/>
                </a:solidFill>
                <a:uFillTx/>
                <a:latin typeface="汉仪中宋简" panose="02010609000101010101" charset="-122"/>
                <a:ea typeface="汉仪中宋简" panose="02010609000101010101" charset="-122"/>
                <a:sym typeface="+mn-ea"/>
              </a:rPr>
              <a:t>第二篇 民用建筑构件识图</a:t>
            </a:r>
            <a:endParaRPr lang="zh-CN" altLang="en-US" sz="3600" b="1" dirty="0" smtClean="0">
              <a:solidFill>
                <a:schemeClr val="bg1"/>
              </a:solidFill>
              <a:uFillTx/>
              <a:latin typeface="汉仪中宋简" panose="02010609000101010101" charset="-122"/>
              <a:ea typeface="汉仪中宋简" panose="02010609000101010101" charset="-122"/>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8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2"/>
                                        </p:tgtEl>
                                      </p:cBhvr>
                                    </p:animEffect>
                                    <p:animScale>
                                      <p:cBhvr>
                                        <p:cTn id="15"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D:\meihua_service_cache\jpg/c873fda983ede1ef7c71775a2999b02b.jpgc873fda983ede1ef7c71775a2999b02b"/>
          <p:cNvPicPr>
            <a:picLocks noChangeAspect="1"/>
          </p:cNvPicPr>
          <p:nvPr>
            <p:custDataLst>
              <p:tags r:id="rId2"/>
            </p:custDataLst>
          </p:nvPr>
        </p:nvPicPr>
        <p:blipFill rotWithShape="1">
          <a:blip r:embed="rId7"/>
          <a:srcRect b="42575"/>
          <a:stretch>
            <a:fillRect/>
          </a:stretch>
        </p:blipFill>
        <p:spPr>
          <a:xfrm>
            <a:off x="914362" y="457207"/>
            <a:ext cx="10363276" cy="3347491"/>
          </a:xfrm>
          <a:custGeom>
            <a:avLst/>
            <a:gdLst/>
            <a:ahLst/>
            <a:cxnLst>
              <a:cxn ang="3">
                <a:pos x="hc" y="t"/>
              </a:cxn>
              <a:cxn ang="cd2">
                <a:pos x="l" y="vc"/>
              </a:cxn>
              <a:cxn ang="cd4">
                <a:pos x="hc" y="b"/>
              </a:cxn>
              <a:cxn ang="0">
                <a:pos x="r" y="vc"/>
              </a:cxn>
            </a:cxnLst>
            <a:rect l="l" t="t" r="r" b="b"/>
            <a:pathLst>
              <a:path w="16320" h="5280">
                <a:moveTo>
                  <a:pt x="0" y="0"/>
                </a:moveTo>
                <a:lnTo>
                  <a:pt x="16320" y="0"/>
                </a:lnTo>
                <a:lnTo>
                  <a:pt x="16320" y="5280"/>
                </a:lnTo>
                <a:lnTo>
                  <a:pt x="0" y="5280"/>
                </a:lnTo>
                <a:lnTo>
                  <a:pt x="0" y="0"/>
                </a:lnTo>
                <a:close/>
              </a:path>
            </a:pathLst>
          </a:custGeom>
        </p:spPr>
      </p:pic>
      <p:sp>
        <p:nvSpPr>
          <p:cNvPr id="3" name="文本框 2"/>
          <p:cNvSpPr txBox="1"/>
          <p:nvPr>
            <p:custDataLst>
              <p:tags r:id="rId3"/>
            </p:custDataLst>
          </p:nvPr>
        </p:nvSpPr>
        <p:spPr>
          <a:xfrm>
            <a:off x="1523964" y="4109502"/>
            <a:ext cx="9753676" cy="660399"/>
          </a:xfrm>
          <a:prstGeom prst="rect">
            <a:avLst/>
          </a:prstGeom>
          <a:noFill/>
        </p:spPr>
        <p:txBody>
          <a:bodyPr wrap="square" lIns="63500" tIns="25400" rIns="63500" bIns="25400" rtlCol="0" anchor="b" anchorCtr="0">
            <a:normAutofit fontScale="97500"/>
          </a:bodyPr>
          <a:lstStyle/>
          <a:p>
            <a:pPr marL="0" indent="0" algn="l">
              <a:lnSpc>
                <a:spcPct val="100000"/>
              </a:lnSpc>
              <a:spcBef>
                <a:spcPts val="0"/>
              </a:spcBef>
              <a:spcAft>
                <a:spcPts val="0"/>
              </a:spcAft>
              <a:buSzPct val="100000"/>
              <a:buNone/>
            </a:pPr>
            <a:r>
              <a:rPr lang="zh-CN" altLang="en-US" sz="4000" b="1" spc="160" dirty="0">
                <a:solidFill>
                  <a:schemeClr val="accent1"/>
                </a:solidFill>
                <a:latin typeface="微软雅黑" panose="020B0503020204020204" pitchFamily="34" charset="-122"/>
                <a:ea typeface="微软雅黑" panose="020B0503020204020204" pitchFamily="34" charset="-122"/>
                <a:sym typeface="思源黑体" panose="020B0400000000000000" pitchFamily="34" charset="-122"/>
              </a:rPr>
              <a:t>（一）按建筑物的使用功能分类</a:t>
            </a:r>
          </a:p>
        </p:txBody>
      </p:sp>
      <p:sp>
        <p:nvSpPr>
          <p:cNvPr id="11" name="Title 6"/>
          <p:cNvSpPr txBox="1"/>
          <p:nvPr>
            <p:custDataLst>
              <p:tags r:id="rId4"/>
            </p:custDataLst>
          </p:nvPr>
        </p:nvSpPr>
        <p:spPr>
          <a:xfrm>
            <a:off x="1523964" y="4921848"/>
            <a:ext cx="9753676" cy="147894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18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按建筑物的用途和使用功能的不同，可把建筑物分为</a:t>
            </a:r>
            <a:r>
              <a:rPr lang="zh-CN" altLang="en-US" sz="1800" b="1"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生产性建筑</a:t>
            </a:r>
            <a:r>
              <a:rPr lang="zh-CN" altLang="en-US" sz="18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和</a:t>
            </a:r>
            <a:r>
              <a:rPr lang="zh-CN" altLang="en-US" sz="1800" b="1"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非生产性建筑</a:t>
            </a:r>
            <a:r>
              <a:rPr lang="zh-CN" altLang="en-US" sz="18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800" spc="100" dirty="0">
                <a:ln w="3175">
                  <a:noFill/>
                  <a:prstDash val="dash"/>
                </a:ln>
                <a:solidFill>
                  <a:srgbClr val="F87616"/>
                </a:solidFill>
                <a:latin typeface="微软雅黑" panose="020B0503020204020204" pitchFamily="34" charset="-122"/>
                <a:ea typeface="微软雅黑" panose="020B0503020204020204" pitchFamily="34" charset="-122"/>
                <a:cs typeface="微软雅黑" panose="020B0503020204020204" pitchFamily="34" charset="-122"/>
              </a:rPr>
              <a:t>生产性建筑指的是</a:t>
            </a:r>
            <a:r>
              <a:rPr lang="zh-CN" altLang="en-US" sz="18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为满足人们进行各种产品的生产活动而建造的建筑物——工业建筑，也包括进行农副业生产活动的建筑物——农业建筑。</a:t>
            </a:r>
            <a:r>
              <a:rPr lang="zh-CN" altLang="en-US" sz="1800" b="1" spc="100" dirty="0">
                <a:ln w="3175">
                  <a:noFill/>
                  <a:prstDash val="dash"/>
                </a:ln>
                <a:solidFill>
                  <a:srgbClr val="F87616"/>
                </a:solidFill>
                <a:latin typeface="微软雅黑" panose="020B0503020204020204" pitchFamily="34" charset="-122"/>
                <a:ea typeface="微软雅黑" panose="020B0503020204020204" pitchFamily="34" charset="-122"/>
                <a:cs typeface="微软雅黑" panose="020B0503020204020204" pitchFamily="34" charset="-122"/>
              </a:rPr>
              <a:t>非生产性建筑又称民用建筑</a:t>
            </a:r>
            <a:r>
              <a:rPr lang="zh-CN" altLang="en-US" sz="18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，还包括各类不同用途的公共建筑等。</a:t>
            </a:r>
          </a:p>
        </p:txBody>
      </p:sp>
      <p:sp>
        <p:nvSpPr>
          <p:cNvPr id="99" name="矩形"/>
          <p:cNvSpPr/>
          <p:nvPr>
            <p:custDataLst>
              <p:tags r:id="rId5"/>
            </p:custDataLst>
          </p:nvPr>
        </p:nvSpPr>
        <p:spPr>
          <a:xfrm>
            <a:off x="914400" y="4109492"/>
            <a:ext cx="304803" cy="1811346"/>
          </a:xfrm>
          <a:custGeom>
            <a:avLst/>
            <a:gdLst>
              <a:gd name="connsiteX0" fmla="*/ 0 w 304803"/>
              <a:gd name="connsiteY0" fmla="*/ 0 h 1811346"/>
              <a:gd name="connsiteX1" fmla="*/ 304803 w 304803"/>
              <a:gd name="connsiteY1" fmla="*/ 2 h 1811346"/>
              <a:gd name="connsiteX2" fmla="*/ 304803 w 304803"/>
              <a:gd name="connsiteY2" fmla="*/ 1811346 h 1811346"/>
              <a:gd name="connsiteX3" fmla="*/ 0 w 304803"/>
              <a:gd name="connsiteY3" fmla="*/ 1811345 h 1811346"/>
            </a:gdLst>
            <a:ahLst/>
            <a:cxnLst>
              <a:cxn ang="0">
                <a:pos x="connsiteX0" y="connsiteY0"/>
              </a:cxn>
              <a:cxn ang="0">
                <a:pos x="connsiteX1" y="connsiteY1"/>
              </a:cxn>
              <a:cxn ang="0">
                <a:pos x="connsiteX2" y="connsiteY2"/>
              </a:cxn>
              <a:cxn ang="0">
                <a:pos x="connsiteX3" y="connsiteY3"/>
              </a:cxn>
            </a:cxnLst>
            <a:rect l="l" t="t" r="r" b="b"/>
            <a:pathLst>
              <a:path w="304803" h="1811346">
                <a:moveTo>
                  <a:pt x="0" y="0"/>
                </a:moveTo>
                <a:lnTo>
                  <a:pt x="304803" y="2"/>
                </a:lnTo>
                <a:lnTo>
                  <a:pt x="304803" y="1811346"/>
                </a:lnTo>
                <a:lnTo>
                  <a:pt x="0" y="181134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685800"/>
            <a:endParaRPr lang="zh-CN" altLang="en-US">
              <a:solidFill>
                <a:srgbClr val="FFFFFF"/>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051"/>
          <p:cNvGrpSpPr/>
          <p:nvPr/>
        </p:nvGrpSpPr>
        <p:grpSpPr>
          <a:xfrm>
            <a:off x="6226810" y="1658620"/>
            <a:ext cx="1527175" cy="1523365"/>
            <a:chOff x="4612535" y="1777908"/>
            <a:chExt cx="1054647" cy="1052264"/>
          </a:xfrm>
        </p:grpSpPr>
        <p:sp>
          <p:nvSpPr>
            <p:cNvPr id="17" name="淘宝店chenying0907 18"/>
            <p:cNvSpPr/>
            <p:nvPr/>
          </p:nvSpPr>
          <p:spPr bwMode="auto">
            <a:xfrm>
              <a:off x="4612535" y="2034122"/>
              <a:ext cx="796050" cy="796050"/>
            </a:xfrm>
            <a:custGeom>
              <a:avLst/>
              <a:gdLst>
                <a:gd name="T0" fmla="*/ 341 w 341"/>
                <a:gd name="T1" fmla="*/ 339 h 341"/>
                <a:gd name="T2" fmla="*/ 285 w 341"/>
                <a:gd name="T3" fmla="*/ 172 h 341"/>
                <a:gd name="T4" fmla="*/ 284 w 341"/>
                <a:gd name="T5" fmla="*/ 171 h 341"/>
                <a:gd name="T6" fmla="*/ 283 w 341"/>
                <a:gd name="T7" fmla="*/ 171 h 341"/>
                <a:gd name="T8" fmla="*/ 269 w 341"/>
                <a:gd name="T9" fmla="*/ 172 h 341"/>
                <a:gd name="T10" fmla="*/ 166 w 341"/>
                <a:gd name="T11" fmla="*/ 68 h 341"/>
                <a:gd name="T12" fmla="*/ 166 w 341"/>
                <a:gd name="T13" fmla="*/ 56 h 341"/>
                <a:gd name="T14" fmla="*/ 166 w 341"/>
                <a:gd name="T15" fmla="*/ 54 h 341"/>
                <a:gd name="T16" fmla="*/ 165 w 341"/>
                <a:gd name="T17" fmla="*/ 54 h 341"/>
                <a:gd name="T18" fmla="*/ 2 w 341"/>
                <a:gd name="T19" fmla="*/ 1 h 341"/>
                <a:gd name="T20" fmla="*/ 0 w 341"/>
                <a:gd name="T21" fmla="*/ 0 h 341"/>
                <a:gd name="T22" fmla="*/ 0 w 341"/>
                <a:gd name="T23" fmla="*/ 81 h 341"/>
                <a:gd name="T24" fmla="*/ 2 w 341"/>
                <a:gd name="T25" fmla="*/ 81 h 341"/>
                <a:gd name="T26" fmla="*/ 260 w 341"/>
                <a:gd name="T27" fmla="*/ 340 h 341"/>
                <a:gd name="T28" fmla="*/ 261 w 341"/>
                <a:gd name="T29" fmla="*/ 341 h 341"/>
                <a:gd name="T30" fmla="*/ 341 w 341"/>
                <a:gd name="T31" fmla="*/ 341 h 341"/>
                <a:gd name="T32" fmla="*/ 341 w 341"/>
                <a:gd name="T33" fmla="*/ 339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41">
                  <a:moveTo>
                    <a:pt x="341" y="339"/>
                  </a:moveTo>
                  <a:cubicBezTo>
                    <a:pt x="336" y="280"/>
                    <a:pt x="317" y="222"/>
                    <a:pt x="285" y="172"/>
                  </a:cubicBezTo>
                  <a:cubicBezTo>
                    <a:pt x="284" y="171"/>
                    <a:pt x="284" y="171"/>
                    <a:pt x="284" y="171"/>
                  </a:cubicBezTo>
                  <a:cubicBezTo>
                    <a:pt x="283" y="171"/>
                    <a:pt x="283" y="171"/>
                    <a:pt x="283" y="171"/>
                  </a:cubicBezTo>
                  <a:cubicBezTo>
                    <a:pt x="278" y="171"/>
                    <a:pt x="274" y="172"/>
                    <a:pt x="269" y="172"/>
                  </a:cubicBezTo>
                  <a:cubicBezTo>
                    <a:pt x="212" y="172"/>
                    <a:pt x="166" y="125"/>
                    <a:pt x="166" y="68"/>
                  </a:cubicBezTo>
                  <a:cubicBezTo>
                    <a:pt x="166" y="64"/>
                    <a:pt x="166" y="60"/>
                    <a:pt x="166" y="56"/>
                  </a:cubicBezTo>
                  <a:cubicBezTo>
                    <a:pt x="166" y="54"/>
                    <a:pt x="166" y="54"/>
                    <a:pt x="166" y="54"/>
                  </a:cubicBezTo>
                  <a:cubicBezTo>
                    <a:pt x="165" y="54"/>
                    <a:pt x="165" y="54"/>
                    <a:pt x="165" y="54"/>
                  </a:cubicBezTo>
                  <a:cubicBezTo>
                    <a:pt x="116" y="24"/>
                    <a:pt x="60" y="5"/>
                    <a:pt x="2" y="1"/>
                  </a:cubicBezTo>
                  <a:cubicBezTo>
                    <a:pt x="0" y="0"/>
                    <a:pt x="0" y="0"/>
                    <a:pt x="0" y="0"/>
                  </a:cubicBezTo>
                  <a:cubicBezTo>
                    <a:pt x="0" y="81"/>
                    <a:pt x="0" y="81"/>
                    <a:pt x="0" y="81"/>
                  </a:cubicBezTo>
                  <a:cubicBezTo>
                    <a:pt x="2" y="81"/>
                    <a:pt x="2" y="81"/>
                    <a:pt x="2" y="81"/>
                  </a:cubicBezTo>
                  <a:cubicBezTo>
                    <a:pt x="138" y="94"/>
                    <a:pt x="247" y="203"/>
                    <a:pt x="260" y="340"/>
                  </a:cubicBezTo>
                  <a:cubicBezTo>
                    <a:pt x="261" y="341"/>
                    <a:pt x="261" y="341"/>
                    <a:pt x="261" y="341"/>
                  </a:cubicBezTo>
                  <a:cubicBezTo>
                    <a:pt x="341" y="341"/>
                    <a:pt x="341" y="341"/>
                    <a:pt x="341" y="341"/>
                  </a:cubicBezTo>
                  <a:lnTo>
                    <a:pt x="341" y="339"/>
                  </a:lnTo>
                  <a:close/>
                </a:path>
              </a:pathLst>
            </a:custGeom>
            <a:solidFill>
              <a:schemeClr val="accent2">
                <a:alpha val="70000"/>
              </a:schemeClr>
            </a:solidFill>
            <a:ln>
              <a:noFill/>
            </a:ln>
          </p:spPr>
          <p:txBody>
            <a:bodyPr vert="horz" wrap="square" lIns="65024" tIns="32512" rIns="65024" bIns="32512" numCol="1" anchor="t" anchorCtr="0" compatLnSpc="1"/>
            <a:lstStyle/>
            <a:p>
              <a:endParaRPr lang="zh-CN" altLang="en-US" sz="1280"/>
            </a:p>
          </p:txBody>
        </p:sp>
        <p:sp>
          <p:nvSpPr>
            <p:cNvPr id="18" name="淘宝店chenying0907 19"/>
            <p:cNvSpPr>
              <a:spLocks noEditPoints="1"/>
            </p:cNvSpPr>
            <p:nvPr/>
          </p:nvSpPr>
          <p:spPr bwMode="auto">
            <a:xfrm>
              <a:off x="4612535" y="1777908"/>
              <a:ext cx="1054647" cy="1052264"/>
            </a:xfrm>
            <a:custGeom>
              <a:avLst/>
              <a:gdLst>
                <a:gd name="T0" fmla="*/ 452 w 452"/>
                <a:gd name="T1" fmla="*/ 449 h 451"/>
                <a:gd name="T2" fmla="*/ 372 w 452"/>
                <a:gd name="T3" fmla="*/ 212 h 451"/>
                <a:gd name="T4" fmla="*/ 377 w 452"/>
                <a:gd name="T5" fmla="*/ 178 h 451"/>
                <a:gd name="T6" fmla="*/ 269 w 452"/>
                <a:gd name="T7" fmla="*/ 70 h 451"/>
                <a:gd name="T8" fmla="*/ 234 w 452"/>
                <a:gd name="T9" fmla="*/ 76 h 451"/>
                <a:gd name="T10" fmla="*/ 2 w 452"/>
                <a:gd name="T11" fmla="*/ 0 h 451"/>
                <a:gd name="T12" fmla="*/ 0 w 452"/>
                <a:gd name="T13" fmla="*/ 0 h 451"/>
                <a:gd name="T14" fmla="*/ 0 w 452"/>
                <a:gd name="T15" fmla="*/ 191 h 451"/>
                <a:gd name="T16" fmla="*/ 2 w 452"/>
                <a:gd name="T17" fmla="*/ 191 h 451"/>
                <a:gd name="T18" fmla="*/ 260 w 452"/>
                <a:gd name="T19" fmla="*/ 450 h 451"/>
                <a:gd name="T20" fmla="*/ 261 w 452"/>
                <a:gd name="T21" fmla="*/ 451 h 451"/>
                <a:gd name="T22" fmla="*/ 452 w 452"/>
                <a:gd name="T23" fmla="*/ 451 h 451"/>
                <a:gd name="T24" fmla="*/ 452 w 452"/>
                <a:gd name="T25" fmla="*/ 449 h 451"/>
                <a:gd name="T26" fmla="*/ 264 w 452"/>
                <a:gd name="T27" fmla="*/ 447 h 451"/>
                <a:gd name="T28" fmla="*/ 4 w 452"/>
                <a:gd name="T29" fmla="*/ 187 h 451"/>
                <a:gd name="T30" fmla="*/ 4 w 452"/>
                <a:gd name="T31" fmla="*/ 4 h 451"/>
                <a:gd name="T32" fmla="*/ 232 w 452"/>
                <a:gd name="T33" fmla="*/ 80 h 451"/>
                <a:gd name="T34" fmla="*/ 233 w 452"/>
                <a:gd name="T35" fmla="*/ 81 h 451"/>
                <a:gd name="T36" fmla="*/ 234 w 452"/>
                <a:gd name="T37" fmla="*/ 80 h 451"/>
                <a:gd name="T38" fmla="*/ 269 w 452"/>
                <a:gd name="T39" fmla="*/ 74 h 451"/>
                <a:gd name="T40" fmla="*/ 373 w 452"/>
                <a:gd name="T41" fmla="*/ 178 h 451"/>
                <a:gd name="T42" fmla="*/ 368 w 452"/>
                <a:gd name="T43" fmla="*/ 212 h 451"/>
                <a:gd name="T44" fmla="*/ 367 w 452"/>
                <a:gd name="T45" fmla="*/ 213 h 451"/>
                <a:gd name="T46" fmla="*/ 368 w 452"/>
                <a:gd name="T47" fmla="*/ 214 h 451"/>
                <a:gd name="T48" fmla="*/ 447 w 452"/>
                <a:gd name="T49" fmla="*/ 447 h 451"/>
                <a:gd name="T50" fmla="*/ 264 w 452"/>
                <a:gd name="T51" fmla="*/ 447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451">
                  <a:moveTo>
                    <a:pt x="452" y="449"/>
                  </a:moveTo>
                  <a:cubicBezTo>
                    <a:pt x="446" y="365"/>
                    <a:pt x="419" y="283"/>
                    <a:pt x="372" y="212"/>
                  </a:cubicBezTo>
                  <a:cubicBezTo>
                    <a:pt x="375" y="201"/>
                    <a:pt x="377" y="190"/>
                    <a:pt x="377" y="178"/>
                  </a:cubicBezTo>
                  <a:cubicBezTo>
                    <a:pt x="377" y="118"/>
                    <a:pt x="329" y="70"/>
                    <a:pt x="269" y="70"/>
                  </a:cubicBezTo>
                  <a:cubicBezTo>
                    <a:pt x="257" y="70"/>
                    <a:pt x="245" y="72"/>
                    <a:pt x="234" y="76"/>
                  </a:cubicBezTo>
                  <a:cubicBezTo>
                    <a:pt x="165" y="31"/>
                    <a:pt x="84" y="5"/>
                    <a:pt x="2" y="0"/>
                  </a:cubicBezTo>
                  <a:cubicBezTo>
                    <a:pt x="0" y="0"/>
                    <a:pt x="0" y="0"/>
                    <a:pt x="0" y="0"/>
                  </a:cubicBezTo>
                  <a:cubicBezTo>
                    <a:pt x="0" y="191"/>
                    <a:pt x="0" y="191"/>
                    <a:pt x="0" y="191"/>
                  </a:cubicBezTo>
                  <a:cubicBezTo>
                    <a:pt x="2" y="191"/>
                    <a:pt x="2" y="191"/>
                    <a:pt x="2" y="191"/>
                  </a:cubicBezTo>
                  <a:cubicBezTo>
                    <a:pt x="138" y="204"/>
                    <a:pt x="247" y="313"/>
                    <a:pt x="260" y="450"/>
                  </a:cubicBezTo>
                  <a:cubicBezTo>
                    <a:pt x="261" y="451"/>
                    <a:pt x="261" y="451"/>
                    <a:pt x="261" y="451"/>
                  </a:cubicBezTo>
                  <a:cubicBezTo>
                    <a:pt x="452" y="451"/>
                    <a:pt x="452" y="451"/>
                    <a:pt x="452" y="451"/>
                  </a:cubicBezTo>
                  <a:lnTo>
                    <a:pt x="452" y="449"/>
                  </a:lnTo>
                  <a:close/>
                  <a:moveTo>
                    <a:pt x="264" y="447"/>
                  </a:moveTo>
                  <a:cubicBezTo>
                    <a:pt x="250" y="311"/>
                    <a:pt x="141" y="202"/>
                    <a:pt x="4" y="187"/>
                  </a:cubicBezTo>
                  <a:cubicBezTo>
                    <a:pt x="4" y="4"/>
                    <a:pt x="4" y="4"/>
                    <a:pt x="4" y="4"/>
                  </a:cubicBezTo>
                  <a:cubicBezTo>
                    <a:pt x="85" y="9"/>
                    <a:pt x="164" y="35"/>
                    <a:pt x="232" y="80"/>
                  </a:cubicBezTo>
                  <a:cubicBezTo>
                    <a:pt x="233" y="81"/>
                    <a:pt x="233" y="81"/>
                    <a:pt x="233" y="81"/>
                  </a:cubicBezTo>
                  <a:cubicBezTo>
                    <a:pt x="234" y="80"/>
                    <a:pt x="234" y="80"/>
                    <a:pt x="234" y="80"/>
                  </a:cubicBezTo>
                  <a:cubicBezTo>
                    <a:pt x="246" y="76"/>
                    <a:pt x="257" y="74"/>
                    <a:pt x="269" y="74"/>
                  </a:cubicBezTo>
                  <a:cubicBezTo>
                    <a:pt x="327" y="74"/>
                    <a:pt x="373" y="121"/>
                    <a:pt x="373" y="178"/>
                  </a:cubicBezTo>
                  <a:cubicBezTo>
                    <a:pt x="373" y="189"/>
                    <a:pt x="371" y="201"/>
                    <a:pt x="368" y="212"/>
                  </a:cubicBezTo>
                  <a:cubicBezTo>
                    <a:pt x="367" y="213"/>
                    <a:pt x="367" y="213"/>
                    <a:pt x="367" y="213"/>
                  </a:cubicBezTo>
                  <a:cubicBezTo>
                    <a:pt x="368" y="214"/>
                    <a:pt x="368" y="214"/>
                    <a:pt x="368" y="214"/>
                  </a:cubicBezTo>
                  <a:cubicBezTo>
                    <a:pt x="414" y="283"/>
                    <a:pt x="442" y="364"/>
                    <a:pt x="447" y="447"/>
                  </a:cubicBezTo>
                  <a:lnTo>
                    <a:pt x="264" y="447"/>
                  </a:lnTo>
                  <a:close/>
                </a:path>
              </a:pathLst>
            </a:custGeom>
            <a:solidFill>
              <a:schemeClr val="tx1">
                <a:lumMod val="25000"/>
                <a:lumOff val="75000"/>
              </a:schemeClr>
            </a:solidFill>
            <a:ln>
              <a:noFill/>
            </a:ln>
          </p:spPr>
          <p:txBody>
            <a:bodyPr vert="horz" wrap="square" lIns="65024" tIns="32512" rIns="65024" bIns="32512" numCol="1" anchor="t" anchorCtr="0" compatLnSpc="1"/>
            <a:lstStyle/>
            <a:p>
              <a:endParaRPr lang="zh-CN" altLang="en-US" sz="1280"/>
            </a:p>
          </p:txBody>
        </p:sp>
      </p:grpSp>
      <p:grpSp>
        <p:nvGrpSpPr>
          <p:cNvPr id="3" name="组合 2050"/>
          <p:cNvGrpSpPr/>
          <p:nvPr/>
        </p:nvGrpSpPr>
        <p:grpSpPr>
          <a:xfrm>
            <a:off x="4538980" y="1658620"/>
            <a:ext cx="1527175" cy="1523365"/>
            <a:chOff x="3447061" y="1777908"/>
            <a:chExt cx="1054647" cy="1052264"/>
          </a:xfrm>
        </p:grpSpPr>
        <p:sp>
          <p:nvSpPr>
            <p:cNvPr id="19" name="淘宝店chenying0907 20"/>
            <p:cNvSpPr/>
            <p:nvPr/>
          </p:nvSpPr>
          <p:spPr bwMode="auto">
            <a:xfrm>
              <a:off x="3705658" y="2034122"/>
              <a:ext cx="796050" cy="796050"/>
            </a:xfrm>
            <a:custGeom>
              <a:avLst/>
              <a:gdLst>
                <a:gd name="T0" fmla="*/ 0 w 341"/>
                <a:gd name="T1" fmla="*/ 339 h 341"/>
                <a:gd name="T2" fmla="*/ 56 w 341"/>
                <a:gd name="T3" fmla="*/ 172 h 341"/>
                <a:gd name="T4" fmla="*/ 56 w 341"/>
                <a:gd name="T5" fmla="*/ 171 h 341"/>
                <a:gd name="T6" fmla="*/ 58 w 341"/>
                <a:gd name="T7" fmla="*/ 171 h 341"/>
                <a:gd name="T8" fmla="*/ 71 w 341"/>
                <a:gd name="T9" fmla="*/ 172 h 341"/>
                <a:gd name="T10" fmla="*/ 175 w 341"/>
                <a:gd name="T11" fmla="*/ 68 h 341"/>
                <a:gd name="T12" fmla="*/ 174 w 341"/>
                <a:gd name="T13" fmla="*/ 56 h 341"/>
                <a:gd name="T14" fmla="*/ 174 w 341"/>
                <a:gd name="T15" fmla="*/ 54 h 341"/>
                <a:gd name="T16" fmla="*/ 175 w 341"/>
                <a:gd name="T17" fmla="*/ 54 h 341"/>
                <a:gd name="T18" fmla="*/ 339 w 341"/>
                <a:gd name="T19" fmla="*/ 1 h 341"/>
                <a:gd name="T20" fmla="*/ 341 w 341"/>
                <a:gd name="T21" fmla="*/ 0 h 341"/>
                <a:gd name="T22" fmla="*/ 341 w 341"/>
                <a:gd name="T23" fmla="*/ 81 h 341"/>
                <a:gd name="T24" fmla="*/ 339 w 341"/>
                <a:gd name="T25" fmla="*/ 81 h 341"/>
                <a:gd name="T26" fmla="*/ 80 w 341"/>
                <a:gd name="T27" fmla="*/ 340 h 341"/>
                <a:gd name="T28" fmla="*/ 80 w 341"/>
                <a:gd name="T29" fmla="*/ 341 h 341"/>
                <a:gd name="T30" fmla="*/ 0 w 341"/>
                <a:gd name="T31" fmla="*/ 341 h 341"/>
                <a:gd name="T32" fmla="*/ 0 w 341"/>
                <a:gd name="T33" fmla="*/ 339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41">
                  <a:moveTo>
                    <a:pt x="0" y="339"/>
                  </a:moveTo>
                  <a:cubicBezTo>
                    <a:pt x="5" y="280"/>
                    <a:pt x="24" y="222"/>
                    <a:pt x="56" y="172"/>
                  </a:cubicBezTo>
                  <a:cubicBezTo>
                    <a:pt x="56" y="171"/>
                    <a:pt x="56" y="171"/>
                    <a:pt x="56" y="171"/>
                  </a:cubicBezTo>
                  <a:cubicBezTo>
                    <a:pt x="58" y="171"/>
                    <a:pt x="58" y="171"/>
                    <a:pt x="58" y="171"/>
                  </a:cubicBezTo>
                  <a:cubicBezTo>
                    <a:pt x="62" y="171"/>
                    <a:pt x="67" y="172"/>
                    <a:pt x="71" y="172"/>
                  </a:cubicBezTo>
                  <a:cubicBezTo>
                    <a:pt x="128" y="172"/>
                    <a:pt x="175" y="125"/>
                    <a:pt x="175" y="68"/>
                  </a:cubicBezTo>
                  <a:cubicBezTo>
                    <a:pt x="175" y="64"/>
                    <a:pt x="175" y="60"/>
                    <a:pt x="174" y="56"/>
                  </a:cubicBezTo>
                  <a:cubicBezTo>
                    <a:pt x="174" y="54"/>
                    <a:pt x="174" y="54"/>
                    <a:pt x="174" y="54"/>
                  </a:cubicBezTo>
                  <a:cubicBezTo>
                    <a:pt x="175" y="54"/>
                    <a:pt x="175" y="54"/>
                    <a:pt x="175" y="54"/>
                  </a:cubicBezTo>
                  <a:cubicBezTo>
                    <a:pt x="225" y="24"/>
                    <a:pt x="281" y="5"/>
                    <a:pt x="339" y="1"/>
                  </a:cubicBezTo>
                  <a:cubicBezTo>
                    <a:pt x="341" y="0"/>
                    <a:pt x="341" y="0"/>
                    <a:pt x="341" y="0"/>
                  </a:cubicBezTo>
                  <a:cubicBezTo>
                    <a:pt x="341" y="81"/>
                    <a:pt x="341" y="81"/>
                    <a:pt x="341" y="81"/>
                  </a:cubicBezTo>
                  <a:cubicBezTo>
                    <a:pt x="339" y="81"/>
                    <a:pt x="339" y="81"/>
                    <a:pt x="339" y="81"/>
                  </a:cubicBezTo>
                  <a:cubicBezTo>
                    <a:pt x="203" y="94"/>
                    <a:pt x="94" y="203"/>
                    <a:pt x="80" y="340"/>
                  </a:cubicBezTo>
                  <a:cubicBezTo>
                    <a:pt x="80" y="341"/>
                    <a:pt x="80" y="341"/>
                    <a:pt x="80" y="341"/>
                  </a:cubicBezTo>
                  <a:cubicBezTo>
                    <a:pt x="0" y="341"/>
                    <a:pt x="0" y="341"/>
                    <a:pt x="0" y="341"/>
                  </a:cubicBezTo>
                  <a:lnTo>
                    <a:pt x="0" y="339"/>
                  </a:lnTo>
                  <a:close/>
                </a:path>
              </a:pathLst>
            </a:custGeom>
            <a:solidFill>
              <a:schemeClr val="accent1">
                <a:alpha val="70000"/>
              </a:schemeClr>
            </a:solidFill>
            <a:ln>
              <a:noFill/>
            </a:ln>
          </p:spPr>
          <p:txBody>
            <a:bodyPr vert="horz" wrap="square" lIns="65024" tIns="32512" rIns="65024" bIns="32512" numCol="1" anchor="t" anchorCtr="0" compatLnSpc="1"/>
            <a:lstStyle/>
            <a:p>
              <a:endParaRPr lang="zh-CN" altLang="en-US" sz="1280"/>
            </a:p>
          </p:txBody>
        </p:sp>
        <p:sp>
          <p:nvSpPr>
            <p:cNvPr id="20" name="淘宝店chenying0907 21"/>
            <p:cNvSpPr>
              <a:spLocks noEditPoints="1"/>
            </p:cNvSpPr>
            <p:nvPr/>
          </p:nvSpPr>
          <p:spPr bwMode="auto">
            <a:xfrm>
              <a:off x="3447061" y="1777908"/>
              <a:ext cx="1054647" cy="1052264"/>
            </a:xfrm>
            <a:custGeom>
              <a:avLst/>
              <a:gdLst>
                <a:gd name="T0" fmla="*/ 0 w 452"/>
                <a:gd name="T1" fmla="*/ 451 h 451"/>
                <a:gd name="T2" fmla="*/ 191 w 452"/>
                <a:gd name="T3" fmla="*/ 451 h 451"/>
                <a:gd name="T4" fmla="*/ 191 w 452"/>
                <a:gd name="T5" fmla="*/ 450 h 451"/>
                <a:gd name="T6" fmla="*/ 450 w 452"/>
                <a:gd name="T7" fmla="*/ 191 h 451"/>
                <a:gd name="T8" fmla="*/ 452 w 452"/>
                <a:gd name="T9" fmla="*/ 191 h 451"/>
                <a:gd name="T10" fmla="*/ 452 w 452"/>
                <a:gd name="T11" fmla="*/ 0 h 451"/>
                <a:gd name="T12" fmla="*/ 450 w 452"/>
                <a:gd name="T13" fmla="*/ 0 h 451"/>
                <a:gd name="T14" fmla="*/ 218 w 452"/>
                <a:gd name="T15" fmla="*/ 76 h 451"/>
                <a:gd name="T16" fmla="*/ 182 w 452"/>
                <a:gd name="T17" fmla="*/ 70 h 451"/>
                <a:gd name="T18" fmla="*/ 74 w 452"/>
                <a:gd name="T19" fmla="*/ 178 h 451"/>
                <a:gd name="T20" fmla="*/ 80 w 452"/>
                <a:gd name="T21" fmla="*/ 212 h 451"/>
                <a:gd name="T22" fmla="*/ 0 w 452"/>
                <a:gd name="T23" fmla="*/ 449 h 451"/>
                <a:gd name="T24" fmla="*/ 0 w 452"/>
                <a:gd name="T25" fmla="*/ 451 h 451"/>
                <a:gd name="T26" fmla="*/ 4 w 452"/>
                <a:gd name="T27" fmla="*/ 447 h 451"/>
                <a:gd name="T28" fmla="*/ 84 w 452"/>
                <a:gd name="T29" fmla="*/ 214 h 451"/>
                <a:gd name="T30" fmla="*/ 84 w 452"/>
                <a:gd name="T31" fmla="*/ 213 h 451"/>
                <a:gd name="T32" fmla="*/ 84 w 452"/>
                <a:gd name="T33" fmla="*/ 212 h 451"/>
                <a:gd name="T34" fmla="*/ 78 w 452"/>
                <a:gd name="T35" fmla="*/ 178 h 451"/>
                <a:gd name="T36" fmla="*/ 182 w 452"/>
                <a:gd name="T37" fmla="*/ 74 h 451"/>
                <a:gd name="T38" fmla="*/ 217 w 452"/>
                <a:gd name="T39" fmla="*/ 80 h 451"/>
                <a:gd name="T40" fmla="*/ 218 w 452"/>
                <a:gd name="T41" fmla="*/ 81 h 451"/>
                <a:gd name="T42" fmla="*/ 219 w 452"/>
                <a:gd name="T43" fmla="*/ 80 h 451"/>
                <a:gd name="T44" fmla="*/ 448 w 452"/>
                <a:gd name="T45" fmla="*/ 4 h 451"/>
                <a:gd name="T46" fmla="*/ 448 w 452"/>
                <a:gd name="T47" fmla="*/ 187 h 451"/>
                <a:gd name="T48" fmla="*/ 188 w 452"/>
                <a:gd name="T49" fmla="*/ 447 h 451"/>
                <a:gd name="T50" fmla="*/ 4 w 452"/>
                <a:gd name="T51" fmla="*/ 447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451">
                  <a:moveTo>
                    <a:pt x="0" y="451"/>
                  </a:moveTo>
                  <a:cubicBezTo>
                    <a:pt x="191" y="451"/>
                    <a:pt x="191" y="451"/>
                    <a:pt x="191" y="451"/>
                  </a:cubicBezTo>
                  <a:cubicBezTo>
                    <a:pt x="191" y="450"/>
                    <a:pt x="191" y="450"/>
                    <a:pt x="191" y="450"/>
                  </a:cubicBezTo>
                  <a:cubicBezTo>
                    <a:pt x="205" y="313"/>
                    <a:pt x="314" y="204"/>
                    <a:pt x="450" y="191"/>
                  </a:cubicBezTo>
                  <a:cubicBezTo>
                    <a:pt x="452" y="191"/>
                    <a:pt x="452" y="191"/>
                    <a:pt x="452" y="191"/>
                  </a:cubicBezTo>
                  <a:cubicBezTo>
                    <a:pt x="452" y="0"/>
                    <a:pt x="452" y="0"/>
                    <a:pt x="452" y="0"/>
                  </a:cubicBezTo>
                  <a:cubicBezTo>
                    <a:pt x="450" y="0"/>
                    <a:pt x="450" y="0"/>
                    <a:pt x="450" y="0"/>
                  </a:cubicBezTo>
                  <a:cubicBezTo>
                    <a:pt x="367" y="5"/>
                    <a:pt x="287" y="31"/>
                    <a:pt x="218" y="76"/>
                  </a:cubicBezTo>
                  <a:cubicBezTo>
                    <a:pt x="206" y="72"/>
                    <a:pt x="194" y="70"/>
                    <a:pt x="182" y="70"/>
                  </a:cubicBezTo>
                  <a:cubicBezTo>
                    <a:pt x="123" y="70"/>
                    <a:pt x="74" y="118"/>
                    <a:pt x="74" y="178"/>
                  </a:cubicBezTo>
                  <a:cubicBezTo>
                    <a:pt x="74" y="190"/>
                    <a:pt x="76" y="201"/>
                    <a:pt x="80" y="212"/>
                  </a:cubicBezTo>
                  <a:cubicBezTo>
                    <a:pt x="33" y="283"/>
                    <a:pt x="5" y="365"/>
                    <a:pt x="0" y="449"/>
                  </a:cubicBezTo>
                  <a:lnTo>
                    <a:pt x="0" y="451"/>
                  </a:lnTo>
                  <a:close/>
                  <a:moveTo>
                    <a:pt x="4" y="447"/>
                  </a:moveTo>
                  <a:cubicBezTo>
                    <a:pt x="10" y="364"/>
                    <a:pt x="37" y="283"/>
                    <a:pt x="84" y="214"/>
                  </a:cubicBezTo>
                  <a:cubicBezTo>
                    <a:pt x="84" y="213"/>
                    <a:pt x="84" y="213"/>
                    <a:pt x="84" y="213"/>
                  </a:cubicBezTo>
                  <a:cubicBezTo>
                    <a:pt x="84" y="212"/>
                    <a:pt x="84" y="212"/>
                    <a:pt x="84" y="212"/>
                  </a:cubicBezTo>
                  <a:cubicBezTo>
                    <a:pt x="80" y="201"/>
                    <a:pt x="78" y="189"/>
                    <a:pt x="78" y="178"/>
                  </a:cubicBezTo>
                  <a:cubicBezTo>
                    <a:pt x="78" y="121"/>
                    <a:pt x="125" y="74"/>
                    <a:pt x="182" y="74"/>
                  </a:cubicBezTo>
                  <a:cubicBezTo>
                    <a:pt x="194" y="74"/>
                    <a:pt x="206" y="76"/>
                    <a:pt x="217" y="80"/>
                  </a:cubicBezTo>
                  <a:cubicBezTo>
                    <a:pt x="218" y="81"/>
                    <a:pt x="218" y="81"/>
                    <a:pt x="218" y="81"/>
                  </a:cubicBezTo>
                  <a:cubicBezTo>
                    <a:pt x="219" y="80"/>
                    <a:pt x="219" y="80"/>
                    <a:pt x="219" y="80"/>
                  </a:cubicBezTo>
                  <a:cubicBezTo>
                    <a:pt x="287" y="35"/>
                    <a:pt x="366" y="9"/>
                    <a:pt x="448" y="4"/>
                  </a:cubicBezTo>
                  <a:cubicBezTo>
                    <a:pt x="448" y="187"/>
                    <a:pt x="448" y="187"/>
                    <a:pt x="448" y="187"/>
                  </a:cubicBezTo>
                  <a:cubicBezTo>
                    <a:pt x="311" y="202"/>
                    <a:pt x="202" y="311"/>
                    <a:pt x="188" y="447"/>
                  </a:cubicBezTo>
                  <a:lnTo>
                    <a:pt x="4" y="447"/>
                  </a:lnTo>
                  <a:close/>
                </a:path>
              </a:pathLst>
            </a:custGeom>
            <a:solidFill>
              <a:schemeClr val="tx1">
                <a:lumMod val="25000"/>
                <a:lumOff val="75000"/>
              </a:schemeClr>
            </a:solidFill>
            <a:ln>
              <a:noFill/>
            </a:ln>
          </p:spPr>
          <p:txBody>
            <a:bodyPr vert="horz" wrap="square" lIns="65024" tIns="32512" rIns="65024" bIns="32512" numCol="1" anchor="t" anchorCtr="0" compatLnSpc="1"/>
            <a:lstStyle/>
            <a:p>
              <a:endParaRPr lang="zh-CN" altLang="en-US" sz="1280"/>
            </a:p>
          </p:txBody>
        </p:sp>
      </p:grpSp>
      <p:grpSp>
        <p:nvGrpSpPr>
          <p:cNvPr id="4" name="组合 2052"/>
          <p:cNvGrpSpPr/>
          <p:nvPr/>
        </p:nvGrpSpPr>
        <p:grpSpPr>
          <a:xfrm>
            <a:off x="6226810" y="3344545"/>
            <a:ext cx="1527175" cy="1525270"/>
            <a:chOff x="4612535" y="2942191"/>
            <a:chExt cx="1054647" cy="1053455"/>
          </a:xfrm>
        </p:grpSpPr>
        <p:sp>
          <p:nvSpPr>
            <p:cNvPr id="21" name="淘宝店chenying0907 22"/>
            <p:cNvSpPr/>
            <p:nvPr/>
          </p:nvSpPr>
          <p:spPr bwMode="auto">
            <a:xfrm>
              <a:off x="4612535" y="2942191"/>
              <a:ext cx="796050" cy="794859"/>
            </a:xfrm>
            <a:custGeom>
              <a:avLst/>
              <a:gdLst>
                <a:gd name="T0" fmla="*/ 341 w 341"/>
                <a:gd name="T1" fmla="*/ 3 h 341"/>
                <a:gd name="T2" fmla="*/ 285 w 341"/>
                <a:gd name="T3" fmla="*/ 170 h 341"/>
                <a:gd name="T4" fmla="*/ 284 w 341"/>
                <a:gd name="T5" fmla="*/ 171 h 341"/>
                <a:gd name="T6" fmla="*/ 283 w 341"/>
                <a:gd name="T7" fmla="*/ 171 h 341"/>
                <a:gd name="T8" fmla="*/ 269 w 341"/>
                <a:gd name="T9" fmla="*/ 170 h 341"/>
                <a:gd name="T10" fmla="*/ 166 w 341"/>
                <a:gd name="T11" fmla="*/ 274 h 341"/>
                <a:gd name="T12" fmla="*/ 166 w 341"/>
                <a:gd name="T13" fmla="*/ 286 h 341"/>
                <a:gd name="T14" fmla="*/ 166 w 341"/>
                <a:gd name="T15" fmla="*/ 287 h 341"/>
                <a:gd name="T16" fmla="*/ 165 w 341"/>
                <a:gd name="T17" fmla="*/ 288 h 341"/>
                <a:gd name="T18" fmla="*/ 2 w 341"/>
                <a:gd name="T19" fmla="*/ 341 h 341"/>
                <a:gd name="T20" fmla="*/ 0 w 341"/>
                <a:gd name="T21" fmla="*/ 341 h 341"/>
                <a:gd name="T22" fmla="*/ 0 w 341"/>
                <a:gd name="T23" fmla="*/ 261 h 341"/>
                <a:gd name="T24" fmla="*/ 2 w 341"/>
                <a:gd name="T25" fmla="*/ 261 h 341"/>
                <a:gd name="T26" fmla="*/ 260 w 341"/>
                <a:gd name="T27" fmla="*/ 2 h 341"/>
                <a:gd name="T28" fmla="*/ 261 w 341"/>
                <a:gd name="T29" fmla="*/ 0 h 341"/>
                <a:gd name="T30" fmla="*/ 341 w 341"/>
                <a:gd name="T31" fmla="*/ 0 h 341"/>
                <a:gd name="T32" fmla="*/ 341 w 341"/>
                <a:gd name="T33" fmla="*/ 3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41">
                  <a:moveTo>
                    <a:pt x="341" y="3"/>
                  </a:moveTo>
                  <a:cubicBezTo>
                    <a:pt x="336" y="62"/>
                    <a:pt x="317" y="120"/>
                    <a:pt x="285" y="170"/>
                  </a:cubicBezTo>
                  <a:cubicBezTo>
                    <a:pt x="284" y="171"/>
                    <a:pt x="284" y="171"/>
                    <a:pt x="284" y="171"/>
                  </a:cubicBezTo>
                  <a:cubicBezTo>
                    <a:pt x="283" y="171"/>
                    <a:pt x="283" y="171"/>
                    <a:pt x="283" y="171"/>
                  </a:cubicBezTo>
                  <a:cubicBezTo>
                    <a:pt x="278" y="170"/>
                    <a:pt x="274" y="170"/>
                    <a:pt x="269" y="170"/>
                  </a:cubicBezTo>
                  <a:cubicBezTo>
                    <a:pt x="212" y="170"/>
                    <a:pt x="166" y="217"/>
                    <a:pt x="166" y="274"/>
                  </a:cubicBezTo>
                  <a:cubicBezTo>
                    <a:pt x="166" y="278"/>
                    <a:pt x="166" y="282"/>
                    <a:pt x="166" y="286"/>
                  </a:cubicBezTo>
                  <a:cubicBezTo>
                    <a:pt x="166" y="287"/>
                    <a:pt x="166" y="287"/>
                    <a:pt x="166" y="287"/>
                  </a:cubicBezTo>
                  <a:cubicBezTo>
                    <a:pt x="165" y="288"/>
                    <a:pt x="165" y="288"/>
                    <a:pt x="165" y="288"/>
                  </a:cubicBezTo>
                  <a:cubicBezTo>
                    <a:pt x="116" y="318"/>
                    <a:pt x="60" y="337"/>
                    <a:pt x="2" y="341"/>
                  </a:cubicBezTo>
                  <a:cubicBezTo>
                    <a:pt x="0" y="341"/>
                    <a:pt x="0" y="341"/>
                    <a:pt x="0" y="341"/>
                  </a:cubicBezTo>
                  <a:cubicBezTo>
                    <a:pt x="0" y="261"/>
                    <a:pt x="0" y="261"/>
                    <a:pt x="0" y="261"/>
                  </a:cubicBezTo>
                  <a:cubicBezTo>
                    <a:pt x="2" y="261"/>
                    <a:pt x="2" y="261"/>
                    <a:pt x="2" y="261"/>
                  </a:cubicBezTo>
                  <a:cubicBezTo>
                    <a:pt x="138" y="247"/>
                    <a:pt x="247" y="138"/>
                    <a:pt x="260" y="2"/>
                  </a:cubicBezTo>
                  <a:cubicBezTo>
                    <a:pt x="261" y="0"/>
                    <a:pt x="261" y="0"/>
                    <a:pt x="261" y="0"/>
                  </a:cubicBezTo>
                  <a:cubicBezTo>
                    <a:pt x="341" y="0"/>
                    <a:pt x="341" y="0"/>
                    <a:pt x="341" y="0"/>
                  </a:cubicBezTo>
                  <a:lnTo>
                    <a:pt x="341" y="3"/>
                  </a:lnTo>
                  <a:close/>
                </a:path>
              </a:pathLst>
            </a:custGeom>
            <a:solidFill>
              <a:schemeClr val="accent3">
                <a:alpha val="70000"/>
              </a:schemeClr>
            </a:solidFill>
            <a:ln>
              <a:noFill/>
            </a:ln>
          </p:spPr>
          <p:txBody>
            <a:bodyPr vert="horz" wrap="square" lIns="65024" tIns="32512" rIns="65024" bIns="32512" numCol="1" anchor="t" anchorCtr="0" compatLnSpc="1"/>
            <a:lstStyle/>
            <a:p>
              <a:endParaRPr lang="zh-CN" altLang="en-US" sz="1280"/>
            </a:p>
          </p:txBody>
        </p:sp>
        <p:sp>
          <p:nvSpPr>
            <p:cNvPr id="22" name="淘宝店chenying0907 23"/>
            <p:cNvSpPr>
              <a:spLocks noEditPoints="1"/>
            </p:cNvSpPr>
            <p:nvPr/>
          </p:nvSpPr>
          <p:spPr bwMode="auto">
            <a:xfrm>
              <a:off x="4612535" y="2942191"/>
              <a:ext cx="1054647" cy="1053455"/>
            </a:xfrm>
            <a:custGeom>
              <a:avLst/>
              <a:gdLst>
                <a:gd name="T0" fmla="*/ 452 w 452"/>
                <a:gd name="T1" fmla="*/ 0 h 452"/>
                <a:gd name="T2" fmla="*/ 261 w 452"/>
                <a:gd name="T3" fmla="*/ 0 h 452"/>
                <a:gd name="T4" fmla="*/ 260 w 452"/>
                <a:gd name="T5" fmla="*/ 2 h 452"/>
                <a:gd name="T6" fmla="*/ 2 w 452"/>
                <a:gd name="T7" fmla="*/ 261 h 452"/>
                <a:gd name="T8" fmla="*/ 0 w 452"/>
                <a:gd name="T9" fmla="*/ 261 h 452"/>
                <a:gd name="T10" fmla="*/ 0 w 452"/>
                <a:gd name="T11" fmla="*/ 452 h 452"/>
                <a:gd name="T12" fmla="*/ 2 w 452"/>
                <a:gd name="T13" fmla="*/ 452 h 452"/>
                <a:gd name="T14" fmla="*/ 234 w 452"/>
                <a:gd name="T15" fmla="*/ 376 h 452"/>
                <a:gd name="T16" fmla="*/ 269 w 452"/>
                <a:gd name="T17" fmla="*/ 382 h 452"/>
                <a:gd name="T18" fmla="*/ 377 w 452"/>
                <a:gd name="T19" fmla="*/ 274 h 452"/>
                <a:gd name="T20" fmla="*/ 372 w 452"/>
                <a:gd name="T21" fmla="*/ 240 h 452"/>
                <a:gd name="T22" fmla="*/ 452 w 452"/>
                <a:gd name="T23" fmla="*/ 3 h 452"/>
                <a:gd name="T24" fmla="*/ 452 w 452"/>
                <a:gd name="T25" fmla="*/ 0 h 452"/>
                <a:gd name="T26" fmla="*/ 447 w 452"/>
                <a:gd name="T27" fmla="*/ 4 h 452"/>
                <a:gd name="T28" fmla="*/ 368 w 452"/>
                <a:gd name="T29" fmla="*/ 238 h 452"/>
                <a:gd name="T30" fmla="*/ 367 w 452"/>
                <a:gd name="T31" fmla="*/ 239 h 452"/>
                <a:gd name="T32" fmla="*/ 368 w 452"/>
                <a:gd name="T33" fmla="*/ 240 h 452"/>
                <a:gd name="T34" fmla="*/ 373 w 452"/>
                <a:gd name="T35" fmla="*/ 274 h 452"/>
                <a:gd name="T36" fmla="*/ 269 w 452"/>
                <a:gd name="T37" fmla="*/ 378 h 452"/>
                <a:gd name="T38" fmla="*/ 234 w 452"/>
                <a:gd name="T39" fmla="*/ 372 h 452"/>
                <a:gd name="T40" fmla="*/ 233 w 452"/>
                <a:gd name="T41" fmla="*/ 371 h 452"/>
                <a:gd name="T42" fmla="*/ 232 w 452"/>
                <a:gd name="T43" fmla="*/ 372 h 452"/>
                <a:gd name="T44" fmla="*/ 4 w 452"/>
                <a:gd name="T45" fmla="*/ 448 h 452"/>
                <a:gd name="T46" fmla="*/ 4 w 452"/>
                <a:gd name="T47" fmla="*/ 265 h 452"/>
                <a:gd name="T48" fmla="*/ 264 w 452"/>
                <a:gd name="T49" fmla="*/ 4 h 452"/>
                <a:gd name="T50" fmla="*/ 447 w 452"/>
                <a:gd name="T51" fmla="*/ 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452">
                  <a:moveTo>
                    <a:pt x="452" y="0"/>
                  </a:moveTo>
                  <a:cubicBezTo>
                    <a:pt x="261" y="0"/>
                    <a:pt x="261" y="0"/>
                    <a:pt x="261" y="0"/>
                  </a:cubicBezTo>
                  <a:cubicBezTo>
                    <a:pt x="260" y="2"/>
                    <a:pt x="260" y="2"/>
                    <a:pt x="260" y="2"/>
                  </a:cubicBezTo>
                  <a:cubicBezTo>
                    <a:pt x="247" y="138"/>
                    <a:pt x="138" y="247"/>
                    <a:pt x="2" y="261"/>
                  </a:cubicBezTo>
                  <a:cubicBezTo>
                    <a:pt x="0" y="261"/>
                    <a:pt x="0" y="261"/>
                    <a:pt x="0" y="261"/>
                  </a:cubicBezTo>
                  <a:cubicBezTo>
                    <a:pt x="0" y="452"/>
                    <a:pt x="0" y="452"/>
                    <a:pt x="0" y="452"/>
                  </a:cubicBezTo>
                  <a:cubicBezTo>
                    <a:pt x="2" y="452"/>
                    <a:pt x="2" y="452"/>
                    <a:pt x="2" y="452"/>
                  </a:cubicBezTo>
                  <a:cubicBezTo>
                    <a:pt x="84" y="447"/>
                    <a:pt x="165" y="421"/>
                    <a:pt x="234" y="376"/>
                  </a:cubicBezTo>
                  <a:cubicBezTo>
                    <a:pt x="245" y="380"/>
                    <a:pt x="257" y="382"/>
                    <a:pt x="269" y="382"/>
                  </a:cubicBezTo>
                  <a:cubicBezTo>
                    <a:pt x="329" y="382"/>
                    <a:pt x="377" y="333"/>
                    <a:pt x="377" y="274"/>
                  </a:cubicBezTo>
                  <a:cubicBezTo>
                    <a:pt x="377" y="262"/>
                    <a:pt x="375" y="251"/>
                    <a:pt x="372" y="240"/>
                  </a:cubicBezTo>
                  <a:cubicBezTo>
                    <a:pt x="419" y="169"/>
                    <a:pt x="446" y="87"/>
                    <a:pt x="452" y="3"/>
                  </a:cubicBezTo>
                  <a:lnTo>
                    <a:pt x="452" y="0"/>
                  </a:lnTo>
                  <a:close/>
                  <a:moveTo>
                    <a:pt x="447" y="4"/>
                  </a:moveTo>
                  <a:cubicBezTo>
                    <a:pt x="442" y="88"/>
                    <a:pt x="414" y="169"/>
                    <a:pt x="368" y="238"/>
                  </a:cubicBezTo>
                  <a:cubicBezTo>
                    <a:pt x="367" y="239"/>
                    <a:pt x="367" y="239"/>
                    <a:pt x="367" y="239"/>
                  </a:cubicBezTo>
                  <a:cubicBezTo>
                    <a:pt x="368" y="240"/>
                    <a:pt x="368" y="240"/>
                    <a:pt x="368" y="240"/>
                  </a:cubicBezTo>
                  <a:cubicBezTo>
                    <a:pt x="371" y="251"/>
                    <a:pt x="373" y="262"/>
                    <a:pt x="373" y="274"/>
                  </a:cubicBezTo>
                  <a:cubicBezTo>
                    <a:pt x="373" y="331"/>
                    <a:pt x="327" y="378"/>
                    <a:pt x="269" y="378"/>
                  </a:cubicBezTo>
                  <a:cubicBezTo>
                    <a:pt x="257" y="378"/>
                    <a:pt x="246" y="376"/>
                    <a:pt x="234" y="372"/>
                  </a:cubicBezTo>
                  <a:cubicBezTo>
                    <a:pt x="233" y="371"/>
                    <a:pt x="233" y="371"/>
                    <a:pt x="233" y="371"/>
                  </a:cubicBezTo>
                  <a:cubicBezTo>
                    <a:pt x="232" y="372"/>
                    <a:pt x="232" y="372"/>
                    <a:pt x="232" y="372"/>
                  </a:cubicBezTo>
                  <a:cubicBezTo>
                    <a:pt x="164" y="416"/>
                    <a:pt x="85" y="443"/>
                    <a:pt x="4" y="448"/>
                  </a:cubicBezTo>
                  <a:cubicBezTo>
                    <a:pt x="4" y="265"/>
                    <a:pt x="4" y="265"/>
                    <a:pt x="4" y="265"/>
                  </a:cubicBezTo>
                  <a:cubicBezTo>
                    <a:pt x="141" y="250"/>
                    <a:pt x="250" y="141"/>
                    <a:pt x="264" y="4"/>
                  </a:cubicBezTo>
                  <a:lnTo>
                    <a:pt x="447" y="4"/>
                  </a:lnTo>
                  <a:close/>
                </a:path>
              </a:pathLst>
            </a:custGeom>
            <a:solidFill>
              <a:schemeClr val="tx1">
                <a:lumMod val="25000"/>
                <a:lumOff val="75000"/>
              </a:schemeClr>
            </a:solidFill>
            <a:ln>
              <a:noFill/>
            </a:ln>
          </p:spPr>
          <p:txBody>
            <a:bodyPr vert="horz" wrap="square" lIns="65024" tIns="32512" rIns="65024" bIns="32512" numCol="1" anchor="t" anchorCtr="0" compatLnSpc="1"/>
            <a:lstStyle/>
            <a:p>
              <a:endParaRPr lang="zh-CN" altLang="en-US" sz="1280"/>
            </a:p>
          </p:txBody>
        </p:sp>
      </p:grpSp>
      <p:grpSp>
        <p:nvGrpSpPr>
          <p:cNvPr id="5" name="组合 2053"/>
          <p:cNvGrpSpPr/>
          <p:nvPr/>
        </p:nvGrpSpPr>
        <p:grpSpPr>
          <a:xfrm>
            <a:off x="4538980" y="3344545"/>
            <a:ext cx="1527175" cy="1525270"/>
            <a:chOff x="3447061" y="2942191"/>
            <a:chExt cx="1054647" cy="1053455"/>
          </a:xfrm>
        </p:grpSpPr>
        <p:sp>
          <p:nvSpPr>
            <p:cNvPr id="23" name="淘宝店chenying0907 24"/>
            <p:cNvSpPr/>
            <p:nvPr/>
          </p:nvSpPr>
          <p:spPr bwMode="auto">
            <a:xfrm>
              <a:off x="3705658" y="2942191"/>
              <a:ext cx="796050" cy="794859"/>
            </a:xfrm>
            <a:custGeom>
              <a:avLst/>
              <a:gdLst>
                <a:gd name="T0" fmla="*/ 0 w 341"/>
                <a:gd name="T1" fmla="*/ 3 h 341"/>
                <a:gd name="T2" fmla="*/ 56 w 341"/>
                <a:gd name="T3" fmla="*/ 170 h 341"/>
                <a:gd name="T4" fmla="*/ 56 w 341"/>
                <a:gd name="T5" fmla="*/ 171 h 341"/>
                <a:gd name="T6" fmla="*/ 58 w 341"/>
                <a:gd name="T7" fmla="*/ 171 h 341"/>
                <a:gd name="T8" fmla="*/ 71 w 341"/>
                <a:gd name="T9" fmla="*/ 170 h 341"/>
                <a:gd name="T10" fmla="*/ 175 w 341"/>
                <a:gd name="T11" fmla="*/ 274 h 341"/>
                <a:gd name="T12" fmla="*/ 174 w 341"/>
                <a:gd name="T13" fmla="*/ 286 h 341"/>
                <a:gd name="T14" fmla="*/ 174 w 341"/>
                <a:gd name="T15" fmla="*/ 287 h 341"/>
                <a:gd name="T16" fmla="*/ 175 w 341"/>
                <a:gd name="T17" fmla="*/ 288 h 341"/>
                <a:gd name="T18" fmla="*/ 339 w 341"/>
                <a:gd name="T19" fmla="*/ 341 h 341"/>
                <a:gd name="T20" fmla="*/ 341 w 341"/>
                <a:gd name="T21" fmla="*/ 341 h 341"/>
                <a:gd name="T22" fmla="*/ 341 w 341"/>
                <a:gd name="T23" fmla="*/ 261 h 341"/>
                <a:gd name="T24" fmla="*/ 339 w 341"/>
                <a:gd name="T25" fmla="*/ 261 h 341"/>
                <a:gd name="T26" fmla="*/ 80 w 341"/>
                <a:gd name="T27" fmla="*/ 2 h 341"/>
                <a:gd name="T28" fmla="*/ 80 w 341"/>
                <a:gd name="T29" fmla="*/ 0 h 341"/>
                <a:gd name="T30" fmla="*/ 0 w 341"/>
                <a:gd name="T31" fmla="*/ 0 h 341"/>
                <a:gd name="T32" fmla="*/ 0 w 341"/>
                <a:gd name="T33" fmla="*/ 3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41">
                  <a:moveTo>
                    <a:pt x="0" y="3"/>
                  </a:moveTo>
                  <a:cubicBezTo>
                    <a:pt x="5" y="62"/>
                    <a:pt x="24" y="120"/>
                    <a:pt x="56" y="170"/>
                  </a:cubicBezTo>
                  <a:cubicBezTo>
                    <a:pt x="56" y="171"/>
                    <a:pt x="56" y="171"/>
                    <a:pt x="56" y="171"/>
                  </a:cubicBezTo>
                  <a:cubicBezTo>
                    <a:pt x="58" y="171"/>
                    <a:pt x="58" y="171"/>
                    <a:pt x="58" y="171"/>
                  </a:cubicBezTo>
                  <a:cubicBezTo>
                    <a:pt x="62" y="170"/>
                    <a:pt x="67" y="170"/>
                    <a:pt x="71" y="170"/>
                  </a:cubicBezTo>
                  <a:cubicBezTo>
                    <a:pt x="128" y="170"/>
                    <a:pt x="175" y="217"/>
                    <a:pt x="175" y="274"/>
                  </a:cubicBezTo>
                  <a:cubicBezTo>
                    <a:pt x="175" y="278"/>
                    <a:pt x="175" y="282"/>
                    <a:pt x="174" y="286"/>
                  </a:cubicBezTo>
                  <a:cubicBezTo>
                    <a:pt x="174" y="287"/>
                    <a:pt x="174" y="287"/>
                    <a:pt x="174" y="287"/>
                  </a:cubicBezTo>
                  <a:cubicBezTo>
                    <a:pt x="175" y="288"/>
                    <a:pt x="175" y="288"/>
                    <a:pt x="175" y="288"/>
                  </a:cubicBezTo>
                  <a:cubicBezTo>
                    <a:pt x="225" y="318"/>
                    <a:pt x="281" y="337"/>
                    <a:pt x="339" y="341"/>
                  </a:cubicBezTo>
                  <a:cubicBezTo>
                    <a:pt x="341" y="341"/>
                    <a:pt x="341" y="341"/>
                    <a:pt x="341" y="341"/>
                  </a:cubicBezTo>
                  <a:cubicBezTo>
                    <a:pt x="341" y="261"/>
                    <a:pt x="341" y="261"/>
                    <a:pt x="341" y="261"/>
                  </a:cubicBezTo>
                  <a:cubicBezTo>
                    <a:pt x="339" y="261"/>
                    <a:pt x="339" y="261"/>
                    <a:pt x="339" y="261"/>
                  </a:cubicBezTo>
                  <a:cubicBezTo>
                    <a:pt x="203" y="247"/>
                    <a:pt x="94" y="138"/>
                    <a:pt x="80" y="2"/>
                  </a:cubicBezTo>
                  <a:cubicBezTo>
                    <a:pt x="80" y="0"/>
                    <a:pt x="80" y="0"/>
                    <a:pt x="80" y="0"/>
                  </a:cubicBezTo>
                  <a:cubicBezTo>
                    <a:pt x="0" y="0"/>
                    <a:pt x="0" y="0"/>
                    <a:pt x="0" y="0"/>
                  </a:cubicBezTo>
                  <a:lnTo>
                    <a:pt x="0" y="3"/>
                  </a:lnTo>
                  <a:close/>
                </a:path>
              </a:pathLst>
            </a:custGeom>
            <a:solidFill>
              <a:schemeClr val="accent4">
                <a:alpha val="70000"/>
              </a:schemeClr>
            </a:solidFill>
            <a:ln>
              <a:noFill/>
            </a:ln>
          </p:spPr>
          <p:txBody>
            <a:bodyPr vert="horz" wrap="square" lIns="65024" tIns="32512" rIns="65024" bIns="32512" numCol="1" anchor="t" anchorCtr="0" compatLnSpc="1"/>
            <a:lstStyle/>
            <a:p>
              <a:endParaRPr lang="zh-CN" altLang="en-US" sz="1280"/>
            </a:p>
          </p:txBody>
        </p:sp>
        <p:sp>
          <p:nvSpPr>
            <p:cNvPr id="24" name="淘宝店chenying0907 25"/>
            <p:cNvSpPr>
              <a:spLocks noEditPoints="1"/>
            </p:cNvSpPr>
            <p:nvPr/>
          </p:nvSpPr>
          <p:spPr bwMode="auto">
            <a:xfrm>
              <a:off x="3447061" y="2942191"/>
              <a:ext cx="1054647" cy="1053455"/>
            </a:xfrm>
            <a:custGeom>
              <a:avLst/>
              <a:gdLst>
                <a:gd name="T0" fmla="*/ 0 w 452"/>
                <a:gd name="T1" fmla="*/ 3 h 452"/>
                <a:gd name="T2" fmla="*/ 80 w 452"/>
                <a:gd name="T3" fmla="*/ 240 h 452"/>
                <a:gd name="T4" fmla="*/ 74 w 452"/>
                <a:gd name="T5" fmla="*/ 274 h 452"/>
                <a:gd name="T6" fmla="*/ 182 w 452"/>
                <a:gd name="T7" fmla="*/ 382 h 452"/>
                <a:gd name="T8" fmla="*/ 218 w 452"/>
                <a:gd name="T9" fmla="*/ 376 h 452"/>
                <a:gd name="T10" fmla="*/ 450 w 452"/>
                <a:gd name="T11" fmla="*/ 452 h 452"/>
                <a:gd name="T12" fmla="*/ 452 w 452"/>
                <a:gd name="T13" fmla="*/ 452 h 452"/>
                <a:gd name="T14" fmla="*/ 452 w 452"/>
                <a:gd name="T15" fmla="*/ 261 h 452"/>
                <a:gd name="T16" fmla="*/ 450 w 452"/>
                <a:gd name="T17" fmla="*/ 261 h 452"/>
                <a:gd name="T18" fmla="*/ 191 w 452"/>
                <a:gd name="T19" fmla="*/ 2 h 452"/>
                <a:gd name="T20" fmla="*/ 191 w 452"/>
                <a:gd name="T21" fmla="*/ 0 h 452"/>
                <a:gd name="T22" fmla="*/ 0 w 452"/>
                <a:gd name="T23" fmla="*/ 0 h 452"/>
                <a:gd name="T24" fmla="*/ 0 w 452"/>
                <a:gd name="T25" fmla="*/ 3 h 452"/>
                <a:gd name="T26" fmla="*/ 188 w 452"/>
                <a:gd name="T27" fmla="*/ 4 h 452"/>
                <a:gd name="T28" fmla="*/ 448 w 452"/>
                <a:gd name="T29" fmla="*/ 265 h 452"/>
                <a:gd name="T30" fmla="*/ 448 w 452"/>
                <a:gd name="T31" fmla="*/ 448 h 452"/>
                <a:gd name="T32" fmla="*/ 219 w 452"/>
                <a:gd name="T33" fmla="*/ 372 h 452"/>
                <a:gd name="T34" fmla="*/ 218 w 452"/>
                <a:gd name="T35" fmla="*/ 371 h 452"/>
                <a:gd name="T36" fmla="*/ 217 w 452"/>
                <a:gd name="T37" fmla="*/ 372 h 452"/>
                <a:gd name="T38" fmla="*/ 182 w 452"/>
                <a:gd name="T39" fmla="*/ 378 h 452"/>
                <a:gd name="T40" fmla="*/ 78 w 452"/>
                <a:gd name="T41" fmla="*/ 274 h 452"/>
                <a:gd name="T42" fmla="*/ 84 w 452"/>
                <a:gd name="T43" fmla="*/ 240 h 452"/>
                <a:gd name="T44" fmla="*/ 84 w 452"/>
                <a:gd name="T45" fmla="*/ 239 h 452"/>
                <a:gd name="T46" fmla="*/ 84 w 452"/>
                <a:gd name="T47" fmla="*/ 238 h 452"/>
                <a:gd name="T48" fmla="*/ 4 w 452"/>
                <a:gd name="T49" fmla="*/ 4 h 452"/>
                <a:gd name="T50" fmla="*/ 188 w 452"/>
                <a:gd name="T51" fmla="*/ 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452">
                  <a:moveTo>
                    <a:pt x="0" y="3"/>
                  </a:moveTo>
                  <a:cubicBezTo>
                    <a:pt x="5" y="87"/>
                    <a:pt x="33" y="169"/>
                    <a:pt x="80" y="240"/>
                  </a:cubicBezTo>
                  <a:cubicBezTo>
                    <a:pt x="76" y="251"/>
                    <a:pt x="74" y="262"/>
                    <a:pt x="74" y="274"/>
                  </a:cubicBezTo>
                  <a:cubicBezTo>
                    <a:pt x="74" y="333"/>
                    <a:pt x="123" y="382"/>
                    <a:pt x="182" y="382"/>
                  </a:cubicBezTo>
                  <a:cubicBezTo>
                    <a:pt x="194" y="382"/>
                    <a:pt x="206" y="380"/>
                    <a:pt x="218" y="376"/>
                  </a:cubicBezTo>
                  <a:cubicBezTo>
                    <a:pt x="287" y="421"/>
                    <a:pt x="367" y="447"/>
                    <a:pt x="450" y="452"/>
                  </a:cubicBezTo>
                  <a:cubicBezTo>
                    <a:pt x="452" y="452"/>
                    <a:pt x="452" y="452"/>
                    <a:pt x="452" y="452"/>
                  </a:cubicBezTo>
                  <a:cubicBezTo>
                    <a:pt x="452" y="261"/>
                    <a:pt x="452" y="261"/>
                    <a:pt x="452" y="261"/>
                  </a:cubicBezTo>
                  <a:cubicBezTo>
                    <a:pt x="450" y="261"/>
                    <a:pt x="450" y="261"/>
                    <a:pt x="450" y="261"/>
                  </a:cubicBezTo>
                  <a:cubicBezTo>
                    <a:pt x="314" y="247"/>
                    <a:pt x="205" y="138"/>
                    <a:pt x="191" y="2"/>
                  </a:cubicBezTo>
                  <a:cubicBezTo>
                    <a:pt x="191" y="0"/>
                    <a:pt x="191" y="0"/>
                    <a:pt x="191" y="0"/>
                  </a:cubicBezTo>
                  <a:cubicBezTo>
                    <a:pt x="0" y="0"/>
                    <a:pt x="0" y="0"/>
                    <a:pt x="0" y="0"/>
                  </a:cubicBezTo>
                  <a:lnTo>
                    <a:pt x="0" y="3"/>
                  </a:lnTo>
                  <a:close/>
                  <a:moveTo>
                    <a:pt x="188" y="4"/>
                  </a:moveTo>
                  <a:cubicBezTo>
                    <a:pt x="202" y="141"/>
                    <a:pt x="311" y="250"/>
                    <a:pt x="448" y="265"/>
                  </a:cubicBezTo>
                  <a:cubicBezTo>
                    <a:pt x="448" y="448"/>
                    <a:pt x="448" y="448"/>
                    <a:pt x="448" y="448"/>
                  </a:cubicBezTo>
                  <a:cubicBezTo>
                    <a:pt x="366" y="443"/>
                    <a:pt x="287" y="416"/>
                    <a:pt x="219" y="372"/>
                  </a:cubicBezTo>
                  <a:cubicBezTo>
                    <a:pt x="218" y="371"/>
                    <a:pt x="218" y="371"/>
                    <a:pt x="218" y="371"/>
                  </a:cubicBezTo>
                  <a:cubicBezTo>
                    <a:pt x="217" y="372"/>
                    <a:pt x="217" y="372"/>
                    <a:pt x="217" y="372"/>
                  </a:cubicBezTo>
                  <a:cubicBezTo>
                    <a:pt x="206" y="376"/>
                    <a:pt x="194" y="378"/>
                    <a:pt x="182" y="378"/>
                  </a:cubicBezTo>
                  <a:cubicBezTo>
                    <a:pt x="125" y="378"/>
                    <a:pt x="78" y="331"/>
                    <a:pt x="78" y="274"/>
                  </a:cubicBezTo>
                  <a:cubicBezTo>
                    <a:pt x="78" y="262"/>
                    <a:pt x="80" y="251"/>
                    <a:pt x="84" y="240"/>
                  </a:cubicBezTo>
                  <a:cubicBezTo>
                    <a:pt x="84" y="239"/>
                    <a:pt x="84" y="239"/>
                    <a:pt x="84" y="239"/>
                  </a:cubicBezTo>
                  <a:cubicBezTo>
                    <a:pt x="84" y="238"/>
                    <a:pt x="84" y="238"/>
                    <a:pt x="84" y="238"/>
                  </a:cubicBezTo>
                  <a:cubicBezTo>
                    <a:pt x="37" y="169"/>
                    <a:pt x="10" y="88"/>
                    <a:pt x="4" y="4"/>
                  </a:cubicBezTo>
                  <a:lnTo>
                    <a:pt x="188" y="4"/>
                  </a:lnTo>
                  <a:close/>
                </a:path>
              </a:pathLst>
            </a:custGeom>
            <a:solidFill>
              <a:schemeClr val="tx1">
                <a:lumMod val="25000"/>
                <a:lumOff val="75000"/>
              </a:schemeClr>
            </a:solidFill>
            <a:ln>
              <a:noFill/>
            </a:ln>
          </p:spPr>
          <p:txBody>
            <a:bodyPr vert="horz" wrap="square" lIns="65024" tIns="32512" rIns="65024" bIns="32512" numCol="1" anchor="t" anchorCtr="0" compatLnSpc="1"/>
            <a:lstStyle/>
            <a:p>
              <a:endParaRPr lang="zh-CN" altLang="en-US" sz="1280"/>
            </a:p>
          </p:txBody>
        </p:sp>
      </p:grpSp>
      <p:sp>
        <p:nvSpPr>
          <p:cNvPr id="25" name="淘宝店chenying0907 26"/>
          <p:cNvSpPr>
            <a:spLocks noEditPoints="1"/>
          </p:cNvSpPr>
          <p:nvPr/>
        </p:nvSpPr>
        <p:spPr bwMode="auto">
          <a:xfrm>
            <a:off x="7008495" y="4139565"/>
            <a:ext cx="279400" cy="281305"/>
          </a:xfrm>
          <a:custGeom>
            <a:avLst/>
            <a:gdLst>
              <a:gd name="T0" fmla="*/ 52 w 83"/>
              <a:gd name="T1" fmla="*/ 0 h 83"/>
              <a:gd name="T2" fmla="*/ 53 w 83"/>
              <a:gd name="T3" fmla="*/ 0 h 83"/>
              <a:gd name="T4" fmla="*/ 60 w 83"/>
              <a:gd name="T5" fmla="*/ 3 h 83"/>
              <a:gd name="T6" fmla="*/ 56 w 83"/>
              <a:gd name="T7" fmla="*/ 6 h 83"/>
              <a:gd name="T8" fmla="*/ 81 w 83"/>
              <a:gd name="T9" fmla="*/ 75 h 83"/>
              <a:gd name="T10" fmla="*/ 7 w 83"/>
              <a:gd name="T11" fmla="*/ 83 h 83"/>
              <a:gd name="T12" fmla="*/ 2 w 83"/>
              <a:gd name="T13" fmla="*/ 75 h 83"/>
              <a:gd name="T14" fmla="*/ 27 w 83"/>
              <a:gd name="T15" fmla="*/ 6 h 83"/>
              <a:gd name="T16" fmla="*/ 23 w 83"/>
              <a:gd name="T17" fmla="*/ 3 h 83"/>
              <a:gd name="T18" fmla="*/ 30 w 83"/>
              <a:gd name="T19" fmla="*/ 0 h 83"/>
              <a:gd name="T20" fmla="*/ 30 w 83"/>
              <a:gd name="T21" fmla="*/ 0 h 83"/>
              <a:gd name="T22" fmla="*/ 21 w 83"/>
              <a:gd name="T23" fmla="*/ 67 h 83"/>
              <a:gd name="T24" fmla="*/ 19 w 83"/>
              <a:gd name="T25" fmla="*/ 69 h 83"/>
              <a:gd name="T26" fmla="*/ 23 w 83"/>
              <a:gd name="T27" fmla="*/ 69 h 83"/>
              <a:gd name="T28" fmla="*/ 31 w 83"/>
              <a:gd name="T29" fmla="*/ 62 h 83"/>
              <a:gd name="T30" fmla="*/ 29 w 83"/>
              <a:gd name="T31" fmla="*/ 64 h 83"/>
              <a:gd name="T32" fmla="*/ 33 w 83"/>
              <a:gd name="T33" fmla="*/ 64 h 83"/>
              <a:gd name="T34" fmla="*/ 29 w 83"/>
              <a:gd name="T35" fmla="*/ 49 h 83"/>
              <a:gd name="T36" fmla="*/ 27 w 83"/>
              <a:gd name="T37" fmla="*/ 51 h 83"/>
              <a:gd name="T38" fmla="*/ 30 w 83"/>
              <a:gd name="T39" fmla="*/ 51 h 83"/>
              <a:gd name="T40" fmla="*/ 29 w 83"/>
              <a:gd name="T41" fmla="*/ 68 h 83"/>
              <a:gd name="T42" fmla="*/ 26 w 83"/>
              <a:gd name="T43" fmla="*/ 72 h 83"/>
              <a:gd name="T44" fmla="*/ 32 w 83"/>
              <a:gd name="T45" fmla="*/ 72 h 83"/>
              <a:gd name="T46" fmla="*/ 25 w 83"/>
              <a:gd name="T47" fmla="*/ 56 h 83"/>
              <a:gd name="T48" fmla="*/ 22 w 83"/>
              <a:gd name="T49" fmla="*/ 59 h 83"/>
              <a:gd name="T50" fmla="*/ 28 w 83"/>
              <a:gd name="T51" fmla="*/ 59 h 83"/>
              <a:gd name="T52" fmla="*/ 29 w 83"/>
              <a:gd name="T53" fmla="*/ 41 h 83"/>
              <a:gd name="T54" fmla="*/ 54 w 83"/>
              <a:gd name="T55" fmla="*/ 41 h 83"/>
              <a:gd name="T56" fmla="*/ 50 w 83"/>
              <a:gd name="T57" fmla="*/ 33 h 83"/>
              <a:gd name="T58" fmla="*/ 33 w 83"/>
              <a:gd name="T59" fmla="*/ 6 h 83"/>
              <a:gd name="T60" fmla="*/ 33 w 83"/>
              <a:gd name="T61" fmla="*/ 33 h 83"/>
              <a:gd name="T62" fmla="*/ 29 w 83"/>
              <a:gd name="T63" fmla="*/ 41 h 83"/>
              <a:gd name="T64" fmla="*/ 57 w 83"/>
              <a:gd name="T65" fmla="*/ 45 h 83"/>
              <a:gd name="T66" fmla="*/ 8 w 83"/>
              <a:gd name="T67" fmla="*/ 77 h 83"/>
              <a:gd name="T68" fmla="*/ 57 w 83"/>
              <a:gd name="T69" fmla="*/ 45 h 83"/>
              <a:gd name="T70" fmla="*/ 38 w 83"/>
              <a:gd name="T71" fmla="*/ 71 h 83"/>
              <a:gd name="T72" fmla="*/ 47 w 83"/>
              <a:gd name="T73" fmla="*/ 69 h 83"/>
              <a:gd name="T74" fmla="*/ 38 w 83"/>
              <a:gd name="T75" fmla="*/ 67 h 83"/>
              <a:gd name="T76" fmla="*/ 38 w 83"/>
              <a:gd name="T77" fmla="*/ 71 h 83"/>
              <a:gd name="T78" fmla="*/ 40 w 83"/>
              <a:gd name="T79" fmla="*/ 61 h 83"/>
              <a:gd name="T80" fmla="*/ 45 w 83"/>
              <a:gd name="T81" fmla="*/ 59 h 83"/>
              <a:gd name="T82" fmla="*/ 40 w 83"/>
              <a:gd name="T83" fmla="*/ 57 h 83"/>
              <a:gd name="T84" fmla="*/ 40 w 83"/>
              <a:gd name="T85" fmla="*/ 61 h 83"/>
              <a:gd name="T86" fmla="*/ 40 w 83"/>
              <a:gd name="T87" fmla="*/ 40 h 83"/>
              <a:gd name="T88" fmla="*/ 45 w 83"/>
              <a:gd name="T89" fmla="*/ 38 h 83"/>
              <a:gd name="T90" fmla="*/ 40 w 83"/>
              <a:gd name="T91" fmla="*/ 36 h 83"/>
              <a:gd name="T92" fmla="*/ 40 w 83"/>
              <a:gd name="T93" fmla="*/ 40 h 83"/>
              <a:gd name="T94" fmla="*/ 38 w 83"/>
              <a:gd name="T95" fmla="*/ 50 h 83"/>
              <a:gd name="T96" fmla="*/ 47 w 83"/>
              <a:gd name="T97" fmla="*/ 48 h 83"/>
              <a:gd name="T98" fmla="*/ 38 w 83"/>
              <a:gd name="T99" fmla="*/ 46 h 83"/>
              <a:gd name="T100" fmla="*/ 38 w 83"/>
              <a:gd name="T101" fmla="*/ 50 h 83"/>
              <a:gd name="T102" fmla="*/ 38 w 83"/>
              <a:gd name="T103" fmla="*/ 30 h 83"/>
              <a:gd name="T104" fmla="*/ 47 w 83"/>
              <a:gd name="T105" fmla="*/ 28 h 83"/>
              <a:gd name="T106" fmla="*/ 38 w 83"/>
              <a:gd name="T107" fmla="*/ 26 h 83"/>
              <a:gd name="T108" fmla="*/ 38 w 83"/>
              <a:gd name="T109" fmla="*/ 3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3" h="83">
                <a:moveTo>
                  <a:pt x="31" y="0"/>
                </a:moveTo>
                <a:cubicBezTo>
                  <a:pt x="52" y="0"/>
                  <a:pt x="52" y="0"/>
                  <a:pt x="52" y="0"/>
                </a:cubicBezTo>
                <a:cubicBezTo>
                  <a:pt x="53" y="0"/>
                  <a:pt x="53" y="0"/>
                  <a:pt x="53" y="0"/>
                </a:cubicBezTo>
                <a:cubicBezTo>
                  <a:pt x="53" y="0"/>
                  <a:pt x="53" y="0"/>
                  <a:pt x="53" y="0"/>
                </a:cubicBezTo>
                <a:cubicBezTo>
                  <a:pt x="57" y="0"/>
                  <a:pt x="57" y="0"/>
                  <a:pt x="57" y="0"/>
                </a:cubicBezTo>
                <a:cubicBezTo>
                  <a:pt x="59" y="0"/>
                  <a:pt x="60" y="1"/>
                  <a:pt x="60" y="3"/>
                </a:cubicBezTo>
                <a:cubicBezTo>
                  <a:pt x="60" y="5"/>
                  <a:pt x="59" y="6"/>
                  <a:pt x="57" y="6"/>
                </a:cubicBezTo>
                <a:cubicBezTo>
                  <a:pt x="56" y="6"/>
                  <a:pt x="56" y="6"/>
                  <a:pt x="56" y="6"/>
                </a:cubicBezTo>
                <a:cubicBezTo>
                  <a:pt x="56" y="32"/>
                  <a:pt x="56" y="32"/>
                  <a:pt x="56" y="32"/>
                </a:cubicBezTo>
                <a:cubicBezTo>
                  <a:pt x="81" y="75"/>
                  <a:pt x="81" y="75"/>
                  <a:pt x="81" y="75"/>
                </a:cubicBezTo>
                <a:cubicBezTo>
                  <a:pt x="83" y="79"/>
                  <a:pt x="80" y="83"/>
                  <a:pt x="76" y="83"/>
                </a:cubicBezTo>
                <a:cubicBezTo>
                  <a:pt x="7" y="83"/>
                  <a:pt x="7" y="83"/>
                  <a:pt x="7" y="83"/>
                </a:cubicBezTo>
                <a:cubicBezTo>
                  <a:pt x="3" y="83"/>
                  <a:pt x="0" y="79"/>
                  <a:pt x="2" y="75"/>
                </a:cubicBezTo>
                <a:cubicBezTo>
                  <a:pt x="2" y="75"/>
                  <a:pt x="2" y="75"/>
                  <a:pt x="2" y="75"/>
                </a:cubicBezTo>
                <a:cubicBezTo>
                  <a:pt x="27" y="32"/>
                  <a:pt x="27" y="32"/>
                  <a:pt x="27" y="32"/>
                </a:cubicBezTo>
                <a:cubicBezTo>
                  <a:pt x="27" y="6"/>
                  <a:pt x="27" y="6"/>
                  <a:pt x="27" y="6"/>
                </a:cubicBezTo>
                <a:cubicBezTo>
                  <a:pt x="26" y="6"/>
                  <a:pt x="26" y="6"/>
                  <a:pt x="26" y="6"/>
                </a:cubicBezTo>
                <a:cubicBezTo>
                  <a:pt x="24" y="6"/>
                  <a:pt x="23" y="5"/>
                  <a:pt x="23" y="3"/>
                </a:cubicBezTo>
                <a:cubicBezTo>
                  <a:pt x="23" y="1"/>
                  <a:pt x="24" y="0"/>
                  <a:pt x="26" y="0"/>
                </a:cubicBezTo>
                <a:cubicBezTo>
                  <a:pt x="30" y="0"/>
                  <a:pt x="30" y="0"/>
                  <a:pt x="30" y="0"/>
                </a:cubicBezTo>
                <a:cubicBezTo>
                  <a:pt x="30" y="0"/>
                  <a:pt x="30" y="0"/>
                  <a:pt x="30" y="0"/>
                </a:cubicBezTo>
                <a:cubicBezTo>
                  <a:pt x="30" y="0"/>
                  <a:pt x="30" y="0"/>
                  <a:pt x="30" y="0"/>
                </a:cubicBezTo>
                <a:cubicBezTo>
                  <a:pt x="31" y="0"/>
                  <a:pt x="31" y="0"/>
                  <a:pt x="31" y="0"/>
                </a:cubicBezTo>
                <a:close/>
                <a:moveTo>
                  <a:pt x="21" y="67"/>
                </a:moveTo>
                <a:cubicBezTo>
                  <a:pt x="21" y="67"/>
                  <a:pt x="21" y="67"/>
                  <a:pt x="21" y="67"/>
                </a:cubicBezTo>
                <a:cubicBezTo>
                  <a:pt x="20" y="67"/>
                  <a:pt x="19" y="68"/>
                  <a:pt x="19" y="69"/>
                </a:cubicBezTo>
                <a:cubicBezTo>
                  <a:pt x="19" y="70"/>
                  <a:pt x="20" y="71"/>
                  <a:pt x="21" y="71"/>
                </a:cubicBezTo>
                <a:cubicBezTo>
                  <a:pt x="22" y="71"/>
                  <a:pt x="23" y="70"/>
                  <a:pt x="23" y="69"/>
                </a:cubicBezTo>
                <a:cubicBezTo>
                  <a:pt x="23" y="68"/>
                  <a:pt x="22" y="67"/>
                  <a:pt x="21" y="67"/>
                </a:cubicBezTo>
                <a:close/>
                <a:moveTo>
                  <a:pt x="31" y="62"/>
                </a:moveTo>
                <a:cubicBezTo>
                  <a:pt x="31" y="62"/>
                  <a:pt x="31" y="62"/>
                  <a:pt x="31" y="62"/>
                </a:cubicBezTo>
                <a:cubicBezTo>
                  <a:pt x="30" y="62"/>
                  <a:pt x="29" y="63"/>
                  <a:pt x="29" y="64"/>
                </a:cubicBezTo>
                <a:cubicBezTo>
                  <a:pt x="29" y="65"/>
                  <a:pt x="30" y="66"/>
                  <a:pt x="31" y="66"/>
                </a:cubicBezTo>
                <a:cubicBezTo>
                  <a:pt x="33" y="66"/>
                  <a:pt x="33" y="65"/>
                  <a:pt x="33" y="64"/>
                </a:cubicBezTo>
                <a:cubicBezTo>
                  <a:pt x="33" y="63"/>
                  <a:pt x="33" y="62"/>
                  <a:pt x="31" y="62"/>
                </a:cubicBezTo>
                <a:close/>
                <a:moveTo>
                  <a:pt x="29" y="49"/>
                </a:moveTo>
                <a:cubicBezTo>
                  <a:pt x="29" y="49"/>
                  <a:pt x="29" y="49"/>
                  <a:pt x="29" y="49"/>
                </a:cubicBezTo>
                <a:cubicBezTo>
                  <a:pt x="27" y="49"/>
                  <a:pt x="27" y="50"/>
                  <a:pt x="27" y="51"/>
                </a:cubicBezTo>
                <a:cubicBezTo>
                  <a:pt x="27" y="52"/>
                  <a:pt x="27" y="53"/>
                  <a:pt x="29" y="53"/>
                </a:cubicBezTo>
                <a:cubicBezTo>
                  <a:pt x="30" y="53"/>
                  <a:pt x="30" y="52"/>
                  <a:pt x="30" y="51"/>
                </a:cubicBezTo>
                <a:cubicBezTo>
                  <a:pt x="30" y="50"/>
                  <a:pt x="30" y="49"/>
                  <a:pt x="29" y="49"/>
                </a:cubicBezTo>
                <a:close/>
                <a:moveTo>
                  <a:pt x="29" y="68"/>
                </a:moveTo>
                <a:cubicBezTo>
                  <a:pt x="29" y="68"/>
                  <a:pt x="29" y="68"/>
                  <a:pt x="29" y="68"/>
                </a:cubicBezTo>
                <a:cubicBezTo>
                  <a:pt x="27" y="68"/>
                  <a:pt x="26" y="70"/>
                  <a:pt x="26" y="72"/>
                </a:cubicBezTo>
                <a:cubicBezTo>
                  <a:pt x="26" y="73"/>
                  <a:pt x="27" y="75"/>
                  <a:pt x="29" y="75"/>
                </a:cubicBezTo>
                <a:cubicBezTo>
                  <a:pt x="31" y="75"/>
                  <a:pt x="32" y="73"/>
                  <a:pt x="32" y="72"/>
                </a:cubicBezTo>
                <a:cubicBezTo>
                  <a:pt x="32" y="70"/>
                  <a:pt x="31" y="68"/>
                  <a:pt x="29" y="68"/>
                </a:cubicBezTo>
                <a:close/>
                <a:moveTo>
                  <a:pt x="25" y="56"/>
                </a:moveTo>
                <a:cubicBezTo>
                  <a:pt x="25" y="56"/>
                  <a:pt x="25" y="56"/>
                  <a:pt x="25" y="56"/>
                </a:cubicBezTo>
                <a:cubicBezTo>
                  <a:pt x="23" y="56"/>
                  <a:pt x="22" y="57"/>
                  <a:pt x="22" y="59"/>
                </a:cubicBezTo>
                <a:cubicBezTo>
                  <a:pt x="22" y="61"/>
                  <a:pt x="23" y="62"/>
                  <a:pt x="25" y="62"/>
                </a:cubicBezTo>
                <a:cubicBezTo>
                  <a:pt x="27" y="62"/>
                  <a:pt x="28" y="61"/>
                  <a:pt x="28" y="59"/>
                </a:cubicBezTo>
                <a:cubicBezTo>
                  <a:pt x="28" y="57"/>
                  <a:pt x="27" y="56"/>
                  <a:pt x="25" y="56"/>
                </a:cubicBezTo>
                <a:close/>
                <a:moveTo>
                  <a:pt x="29" y="41"/>
                </a:moveTo>
                <a:cubicBezTo>
                  <a:pt x="29" y="41"/>
                  <a:pt x="29" y="41"/>
                  <a:pt x="29" y="41"/>
                </a:cubicBezTo>
                <a:cubicBezTo>
                  <a:pt x="54" y="41"/>
                  <a:pt x="54" y="41"/>
                  <a:pt x="54" y="41"/>
                </a:cubicBezTo>
                <a:cubicBezTo>
                  <a:pt x="51" y="34"/>
                  <a:pt x="51" y="34"/>
                  <a:pt x="51" y="34"/>
                </a:cubicBezTo>
                <a:cubicBezTo>
                  <a:pt x="50" y="34"/>
                  <a:pt x="50" y="33"/>
                  <a:pt x="50" y="33"/>
                </a:cubicBezTo>
                <a:cubicBezTo>
                  <a:pt x="50" y="6"/>
                  <a:pt x="50" y="6"/>
                  <a:pt x="50" y="6"/>
                </a:cubicBezTo>
                <a:cubicBezTo>
                  <a:pt x="33" y="6"/>
                  <a:pt x="33" y="6"/>
                  <a:pt x="33" y="6"/>
                </a:cubicBezTo>
                <a:cubicBezTo>
                  <a:pt x="33" y="33"/>
                  <a:pt x="33" y="33"/>
                  <a:pt x="33" y="33"/>
                </a:cubicBezTo>
                <a:cubicBezTo>
                  <a:pt x="33" y="33"/>
                  <a:pt x="33" y="33"/>
                  <a:pt x="33" y="33"/>
                </a:cubicBezTo>
                <a:cubicBezTo>
                  <a:pt x="33" y="33"/>
                  <a:pt x="33" y="34"/>
                  <a:pt x="33" y="34"/>
                </a:cubicBezTo>
                <a:cubicBezTo>
                  <a:pt x="29" y="41"/>
                  <a:pt x="29" y="41"/>
                  <a:pt x="29" y="41"/>
                </a:cubicBezTo>
                <a:close/>
                <a:moveTo>
                  <a:pt x="57" y="45"/>
                </a:moveTo>
                <a:cubicBezTo>
                  <a:pt x="57" y="45"/>
                  <a:pt x="57" y="45"/>
                  <a:pt x="57" y="45"/>
                </a:cubicBezTo>
                <a:cubicBezTo>
                  <a:pt x="27" y="45"/>
                  <a:pt x="27" y="45"/>
                  <a:pt x="27" y="45"/>
                </a:cubicBezTo>
                <a:cubicBezTo>
                  <a:pt x="8" y="77"/>
                  <a:pt x="8" y="77"/>
                  <a:pt x="8" y="77"/>
                </a:cubicBezTo>
                <a:cubicBezTo>
                  <a:pt x="75" y="77"/>
                  <a:pt x="75" y="77"/>
                  <a:pt x="75" y="77"/>
                </a:cubicBezTo>
                <a:cubicBezTo>
                  <a:pt x="57" y="45"/>
                  <a:pt x="57" y="45"/>
                  <a:pt x="57" y="45"/>
                </a:cubicBezTo>
                <a:close/>
                <a:moveTo>
                  <a:pt x="38" y="71"/>
                </a:moveTo>
                <a:cubicBezTo>
                  <a:pt x="38" y="71"/>
                  <a:pt x="38" y="71"/>
                  <a:pt x="38" y="71"/>
                </a:cubicBezTo>
                <a:cubicBezTo>
                  <a:pt x="45" y="71"/>
                  <a:pt x="45" y="71"/>
                  <a:pt x="45" y="71"/>
                </a:cubicBezTo>
                <a:cubicBezTo>
                  <a:pt x="46" y="71"/>
                  <a:pt x="47" y="70"/>
                  <a:pt x="47" y="69"/>
                </a:cubicBezTo>
                <a:cubicBezTo>
                  <a:pt x="47" y="68"/>
                  <a:pt x="46" y="67"/>
                  <a:pt x="45" y="67"/>
                </a:cubicBezTo>
                <a:cubicBezTo>
                  <a:pt x="38" y="67"/>
                  <a:pt x="38" y="67"/>
                  <a:pt x="38" y="67"/>
                </a:cubicBezTo>
                <a:cubicBezTo>
                  <a:pt x="37" y="67"/>
                  <a:pt x="36" y="68"/>
                  <a:pt x="36" y="69"/>
                </a:cubicBezTo>
                <a:cubicBezTo>
                  <a:pt x="36" y="70"/>
                  <a:pt x="37" y="71"/>
                  <a:pt x="38" y="71"/>
                </a:cubicBezTo>
                <a:close/>
                <a:moveTo>
                  <a:pt x="40" y="61"/>
                </a:moveTo>
                <a:cubicBezTo>
                  <a:pt x="40" y="61"/>
                  <a:pt x="40" y="61"/>
                  <a:pt x="40" y="61"/>
                </a:cubicBezTo>
                <a:cubicBezTo>
                  <a:pt x="43" y="61"/>
                  <a:pt x="43" y="61"/>
                  <a:pt x="43" y="61"/>
                </a:cubicBezTo>
                <a:cubicBezTo>
                  <a:pt x="44" y="61"/>
                  <a:pt x="45" y="60"/>
                  <a:pt x="45" y="59"/>
                </a:cubicBezTo>
                <a:cubicBezTo>
                  <a:pt x="45" y="57"/>
                  <a:pt x="44" y="57"/>
                  <a:pt x="43" y="57"/>
                </a:cubicBezTo>
                <a:cubicBezTo>
                  <a:pt x="40" y="57"/>
                  <a:pt x="40" y="57"/>
                  <a:pt x="40" y="57"/>
                </a:cubicBezTo>
                <a:cubicBezTo>
                  <a:pt x="39" y="57"/>
                  <a:pt x="38" y="57"/>
                  <a:pt x="38" y="59"/>
                </a:cubicBezTo>
                <a:cubicBezTo>
                  <a:pt x="38" y="60"/>
                  <a:pt x="39" y="61"/>
                  <a:pt x="40" y="61"/>
                </a:cubicBezTo>
                <a:close/>
                <a:moveTo>
                  <a:pt x="40" y="40"/>
                </a:moveTo>
                <a:cubicBezTo>
                  <a:pt x="40" y="40"/>
                  <a:pt x="40" y="40"/>
                  <a:pt x="40" y="40"/>
                </a:cubicBezTo>
                <a:cubicBezTo>
                  <a:pt x="43" y="40"/>
                  <a:pt x="43" y="40"/>
                  <a:pt x="43" y="40"/>
                </a:cubicBezTo>
                <a:cubicBezTo>
                  <a:pt x="44" y="40"/>
                  <a:pt x="45" y="39"/>
                  <a:pt x="45" y="38"/>
                </a:cubicBezTo>
                <a:cubicBezTo>
                  <a:pt x="45" y="37"/>
                  <a:pt x="44" y="36"/>
                  <a:pt x="43" y="36"/>
                </a:cubicBezTo>
                <a:cubicBezTo>
                  <a:pt x="40" y="36"/>
                  <a:pt x="40" y="36"/>
                  <a:pt x="40" y="36"/>
                </a:cubicBezTo>
                <a:cubicBezTo>
                  <a:pt x="39" y="36"/>
                  <a:pt x="38" y="37"/>
                  <a:pt x="38" y="38"/>
                </a:cubicBezTo>
                <a:cubicBezTo>
                  <a:pt x="38" y="39"/>
                  <a:pt x="39" y="40"/>
                  <a:pt x="40" y="40"/>
                </a:cubicBezTo>
                <a:close/>
                <a:moveTo>
                  <a:pt x="38" y="50"/>
                </a:moveTo>
                <a:cubicBezTo>
                  <a:pt x="38" y="50"/>
                  <a:pt x="38" y="50"/>
                  <a:pt x="38" y="50"/>
                </a:cubicBezTo>
                <a:cubicBezTo>
                  <a:pt x="45" y="50"/>
                  <a:pt x="45" y="50"/>
                  <a:pt x="45" y="50"/>
                </a:cubicBezTo>
                <a:cubicBezTo>
                  <a:pt x="46" y="50"/>
                  <a:pt x="47" y="49"/>
                  <a:pt x="47" y="48"/>
                </a:cubicBezTo>
                <a:cubicBezTo>
                  <a:pt x="47" y="47"/>
                  <a:pt x="46" y="46"/>
                  <a:pt x="45" y="46"/>
                </a:cubicBezTo>
                <a:cubicBezTo>
                  <a:pt x="38" y="46"/>
                  <a:pt x="38" y="46"/>
                  <a:pt x="38" y="46"/>
                </a:cubicBezTo>
                <a:cubicBezTo>
                  <a:pt x="37" y="46"/>
                  <a:pt x="36" y="47"/>
                  <a:pt x="36" y="48"/>
                </a:cubicBezTo>
                <a:cubicBezTo>
                  <a:pt x="36" y="49"/>
                  <a:pt x="37" y="50"/>
                  <a:pt x="38" y="50"/>
                </a:cubicBezTo>
                <a:close/>
                <a:moveTo>
                  <a:pt x="38" y="30"/>
                </a:moveTo>
                <a:cubicBezTo>
                  <a:pt x="38" y="30"/>
                  <a:pt x="38" y="30"/>
                  <a:pt x="38" y="30"/>
                </a:cubicBezTo>
                <a:cubicBezTo>
                  <a:pt x="45" y="30"/>
                  <a:pt x="45" y="30"/>
                  <a:pt x="45" y="30"/>
                </a:cubicBezTo>
                <a:cubicBezTo>
                  <a:pt x="46" y="30"/>
                  <a:pt x="47" y="29"/>
                  <a:pt x="47" y="28"/>
                </a:cubicBezTo>
                <a:cubicBezTo>
                  <a:pt x="47" y="27"/>
                  <a:pt x="46" y="26"/>
                  <a:pt x="45" y="26"/>
                </a:cubicBezTo>
                <a:cubicBezTo>
                  <a:pt x="38" y="26"/>
                  <a:pt x="38" y="26"/>
                  <a:pt x="38" y="26"/>
                </a:cubicBezTo>
                <a:cubicBezTo>
                  <a:pt x="37" y="26"/>
                  <a:pt x="36" y="27"/>
                  <a:pt x="36" y="28"/>
                </a:cubicBezTo>
                <a:cubicBezTo>
                  <a:pt x="36" y="29"/>
                  <a:pt x="37" y="30"/>
                  <a:pt x="38" y="30"/>
                </a:cubicBezTo>
                <a:close/>
              </a:path>
            </a:pathLst>
          </a:custGeom>
          <a:solidFill>
            <a:schemeClr val="bg1">
              <a:lumMod val="50000"/>
            </a:schemeClr>
          </a:solidFill>
          <a:ln>
            <a:noFill/>
          </a:ln>
        </p:spPr>
        <p:txBody>
          <a:bodyPr vert="horz" wrap="square" lIns="91424" tIns="45712" rIns="91424" bIns="45712" numCol="1" anchor="t" anchorCtr="0" compatLnSpc="1"/>
          <a:lstStyle/>
          <a:p>
            <a:endParaRPr lang="zh-CN" altLang="en-US" sz="1280"/>
          </a:p>
        </p:txBody>
      </p:sp>
      <p:sp>
        <p:nvSpPr>
          <p:cNvPr id="26" name="淘宝店chenying0907 27"/>
          <p:cNvSpPr>
            <a:spLocks noEditPoints="1"/>
          </p:cNvSpPr>
          <p:nvPr/>
        </p:nvSpPr>
        <p:spPr bwMode="auto">
          <a:xfrm>
            <a:off x="5001260" y="2134870"/>
            <a:ext cx="284480" cy="240030"/>
          </a:xfrm>
          <a:custGeom>
            <a:avLst/>
            <a:gdLst>
              <a:gd name="T0" fmla="*/ 79 w 84"/>
              <a:gd name="T1" fmla="*/ 7 h 71"/>
              <a:gd name="T2" fmla="*/ 79 w 84"/>
              <a:gd name="T3" fmla="*/ 22 h 71"/>
              <a:gd name="T4" fmla="*/ 81 w 84"/>
              <a:gd name="T5" fmla="*/ 22 h 71"/>
              <a:gd name="T6" fmla="*/ 84 w 84"/>
              <a:gd name="T7" fmla="*/ 25 h 71"/>
              <a:gd name="T8" fmla="*/ 81 w 84"/>
              <a:gd name="T9" fmla="*/ 28 h 71"/>
              <a:gd name="T10" fmla="*/ 73 w 84"/>
              <a:gd name="T11" fmla="*/ 28 h 71"/>
              <a:gd name="T12" fmla="*/ 73 w 84"/>
              <a:gd name="T13" fmla="*/ 43 h 71"/>
              <a:gd name="T14" fmla="*/ 81 w 84"/>
              <a:gd name="T15" fmla="*/ 43 h 71"/>
              <a:gd name="T16" fmla="*/ 84 w 84"/>
              <a:gd name="T17" fmla="*/ 47 h 71"/>
              <a:gd name="T18" fmla="*/ 81 w 84"/>
              <a:gd name="T19" fmla="*/ 50 h 71"/>
              <a:gd name="T20" fmla="*/ 79 w 84"/>
              <a:gd name="T21" fmla="*/ 50 h 71"/>
              <a:gd name="T22" fmla="*/ 79 w 84"/>
              <a:gd name="T23" fmla="*/ 65 h 71"/>
              <a:gd name="T24" fmla="*/ 81 w 84"/>
              <a:gd name="T25" fmla="*/ 65 h 71"/>
              <a:gd name="T26" fmla="*/ 84 w 84"/>
              <a:gd name="T27" fmla="*/ 68 h 71"/>
              <a:gd name="T28" fmla="*/ 81 w 84"/>
              <a:gd name="T29" fmla="*/ 71 h 71"/>
              <a:gd name="T30" fmla="*/ 23 w 84"/>
              <a:gd name="T31" fmla="*/ 71 h 71"/>
              <a:gd name="T32" fmla="*/ 12 w 84"/>
              <a:gd name="T33" fmla="*/ 50 h 71"/>
              <a:gd name="T34" fmla="*/ 4 w 84"/>
              <a:gd name="T35" fmla="*/ 50 h 71"/>
              <a:gd name="T36" fmla="*/ 0 w 84"/>
              <a:gd name="T37" fmla="*/ 47 h 71"/>
              <a:gd name="T38" fmla="*/ 4 w 84"/>
              <a:gd name="T39" fmla="*/ 43 h 71"/>
              <a:gd name="T40" fmla="*/ 6 w 84"/>
              <a:gd name="T41" fmla="*/ 43 h 71"/>
              <a:gd name="T42" fmla="*/ 6 w 84"/>
              <a:gd name="T43" fmla="*/ 28 h 71"/>
              <a:gd name="T44" fmla="*/ 4 w 84"/>
              <a:gd name="T45" fmla="*/ 28 h 71"/>
              <a:gd name="T46" fmla="*/ 0 w 84"/>
              <a:gd name="T47" fmla="*/ 25 h 71"/>
              <a:gd name="T48" fmla="*/ 4 w 84"/>
              <a:gd name="T49" fmla="*/ 22 h 71"/>
              <a:gd name="T50" fmla="*/ 12 w 84"/>
              <a:gd name="T51" fmla="*/ 22 h 71"/>
              <a:gd name="T52" fmla="*/ 23 w 84"/>
              <a:gd name="T53" fmla="*/ 0 h 71"/>
              <a:gd name="T54" fmla="*/ 81 w 84"/>
              <a:gd name="T55" fmla="*/ 0 h 71"/>
              <a:gd name="T56" fmla="*/ 84 w 84"/>
              <a:gd name="T57" fmla="*/ 4 h 71"/>
              <a:gd name="T58" fmla="*/ 81 w 84"/>
              <a:gd name="T59" fmla="*/ 7 h 71"/>
              <a:gd name="T60" fmla="*/ 79 w 84"/>
              <a:gd name="T61" fmla="*/ 7 h 71"/>
              <a:gd name="T62" fmla="*/ 62 w 84"/>
              <a:gd name="T63" fmla="*/ 28 h 71"/>
              <a:gd name="T64" fmla="*/ 62 w 84"/>
              <a:gd name="T65" fmla="*/ 28 h 71"/>
              <a:gd name="T66" fmla="*/ 62 w 84"/>
              <a:gd name="T67" fmla="*/ 28 h 71"/>
              <a:gd name="T68" fmla="*/ 10 w 84"/>
              <a:gd name="T69" fmla="*/ 28 h 71"/>
              <a:gd name="T70" fmla="*/ 10 w 84"/>
              <a:gd name="T71" fmla="*/ 43 h 71"/>
              <a:gd name="T72" fmla="*/ 62 w 84"/>
              <a:gd name="T73" fmla="*/ 43 h 71"/>
              <a:gd name="T74" fmla="*/ 62 w 84"/>
              <a:gd name="T75" fmla="*/ 43 h 71"/>
              <a:gd name="T76" fmla="*/ 66 w 84"/>
              <a:gd name="T77" fmla="*/ 41 h 71"/>
              <a:gd name="T78" fmla="*/ 66 w 84"/>
              <a:gd name="T79" fmla="*/ 31 h 71"/>
              <a:gd name="T80" fmla="*/ 62 w 84"/>
              <a:gd name="T81" fmla="*/ 28 h 71"/>
              <a:gd name="T82" fmla="*/ 75 w 84"/>
              <a:gd name="T83" fmla="*/ 50 h 71"/>
              <a:gd name="T84" fmla="*/ 75 w 84"/>
              <a:gd name="T85" fmla="*/ 50 h 71"/>
              <a:gd name="T86" fmla="*/ 23 w 84"/>
              <a:gd name="T87" fmla="*/ 50 h 71"/>
              <a:gd name="T88" fmla="*/ 18 w 84"/>
              <a:gd name="T89" fmla="*/ 52 h 71"/>
              <a:gd name="T90" fmla="*/ 23 w 84"/>
              <a:gd name="T91" fmla="*/ 65 h 71"/>
              <a:gd name="T92" fmla="*/ 75 w 84"/>
              <a:gd name="T93" fmla="*/ 65 h 71"/>
              <a:gd name="T94" fmla="*/ 75 w 84"/>
              <a:gd name="T95" fmla="*/ 50 h 71"/>
              <a:gd name="T96" fmla="*/ 75 w 84"/>
              <a:gd name="T97" fmla="*/ 22 h 71"/>
              <a:gd name="T98" fmla="*/ 75 w 84"/>
              <a:gd name="T99" fmla="*/ 22 h 71"/>
              <a:gd name="T100" fmla="*/ 75 w 84"/>
              <a:gd name="T101" fmla="*/ 7 h 71"/>
              <a:gd name="T102" fmla="*/ 23 w 84"/>
              <a:gd name="T103" fmla="*/ 7 h 71"/>
              <a:gd name="T104" fmla="*/ 18 w 84"/>
              <a:gd name="T105" fmla="*/ 20 h 71"/>
              <a:gd name="T106" fmla="*/ 23 w 84"/>
              <a:gd name="T107" fmla="*/ 22 h 71"/>
              <a:gd name="T108" fmla="*/ 23 w 84"/>
              <a:gd name="T109" fmla="*/ 22 h 71"/>
              <a:gd name="T110" fmla="*/ 75 w 84"/>
              <a:gd name="T111" fmla="*/ 2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4" h="71">
                <a:moveTo>
                  <a:pt x="79" y="7"/>
                </a:moveTo>
                <a:cubicBezTo>
                  <a:pt x="79" y="22"/>
                  <a:pt x="79" y="22"/>
                  <a:pt x="79" y="22"/>
                </a:cubicBezTo>
                <a:cubicBezTo>
                  <a:pt x="81" y="22"/>
                  <a:pt x="81" y="22"/>
                  <a:pt x="81" y="22"/>
                </a:cubicBezTo>
                <a:cubicBezTo>
                  <a:pt x="83" y="22"/>
                  <a:pt x="84" y="23"/>
                  <a:pt x="84" y="25"/>
                </a:cubicBezTo>
                <a:cubicBezTo>
                  <a:pt x="84" y="27"/>
                  <a:pt x="83" y="28"/>
                  <a:pt x="81" y="28"/>
                </a:cubicBezTo>
                <a:cubicBezTo>
                  <a:pt x="73" y="28"/>
                  <a:pt x="73" y="28"/>
                  <a:pt x="73" y="28"/>
                </a:cubicBezTo>
                <a:cubicBezTo>
                  <a:pt x="76" y="33"/>
                  <a:pt x="76" y="39"/>
                  <a:pt x="73" y="43"/>
                </a:cubicBezTo>
                <a:cubicBezTo>
                  <a:pt x="81" y="43"/>
                  <a:pt x="81" y="43"/>
                  <a:pt x="81" y="43"/>
                </a:cubicBezTo>
                <a:cubicBezTo>
                  <a:pt x="83" y="43"/>
                  <a:pt x="84" y="45"/>
                  <a:pt x="84" y="47"/>
                </a:cubicBezTo>
                <a:cubicBezTo>
                  <a:pt x="84" y="48"/>
                  <a:pt x="83" y="50"/>
                  <a:pt x="81" y="50"/>
                </a:cubicBezTo>
                <a:cubicBezTo>
                  <a:pt x="79" y="50"/>
                  <a:pt x="79" y="50"/>
                  <a:pt x="79" y="50"/>
                </a:cubicBezTo>
                <a:cubicBezTo>
                  <a:pt x="79" y="65"/>
                  <a:pt x="79" y="65"/>
                  <a:pt x="79" y="65"/>
                </a:cubicBezTo>
                <a:cubicBezTo>
                  <a:pt x="81" y="65"/>
                  <a:pt x="81" y="65"/>
                  <a:pt x="81" y="65"/>
                </a:cubicBezTo>
                <a:cubicBezTo>
                  <a:pt x="83" y="65"/>
                  <a:pt x="84" y="66"/>
                  <a:pt x="84" y="68"/>
                </a:cubicBezTo>
                <a:cubicBezTo>
                  <a:pt x="84" y="70"/>
                  <a:pt x="83" y="71"/>
                  <a:pt x="81" y="71"/>
                </a:cubicBezTo>
                <a:cubicBezTo>
                  <a:pt x="23" y="71"/>
                  <a:pt x="23" y="71"/>
                  <a:pt x="23" y="71"/>
                </a:cubicBezTo>
                <a:cubicBezTo>
                  <a:pt x="12" y="71"/>
                  <a:pt x="6" y="59"/>
                  <a:pt x="12" y="50"/>
                </a:cubicBezTo>
                <a:cubicBezTo>
                  <a:pt x="4" y="50"/>
                  <a:pt x="4" y="50"/>
                  <a:pt x="4" y="50"/>
                </a:cubicBezTo>
                <a:cubicBezTo>
                  <a:pt x="2" y="50"/>
                  <a:pt x="0" y="48"/>
                  <a:pt x="0" y="47"/>
                </a:cubicBezTo>
                <a:cubicBezTo>
                  <a:pt x="0" y="45"/>
                  <a:pt x="2" y="43"/>
                  <a:pt x="4" y="43"/>
                </a:cubicBezTo>
                <a:cubicBezTo>
                  <a:pt x="6" y="43"/>
                  <a:pt x="6" y="43"/>
                  <a:pt x="6" y="43"/>
                </a:cubicBezTo>
                <a:cubicBezTo>
                  <a:pt x="6" y="28"/>
                  <a:pt x="6" y="28"/>
                  <a:pt x="6" y="28"/>
                </a:cubicBezTo>
                <a:cubicBezTo>
                  <a:pt x="4" y="28"/>
                  <a:pt x="4" y="28"/>
                  <a:pt x="4" y="28"/>
                </a:cubicBezTo>
                <a:cubicBezTo>
                  <a:pt x="2" y="28"/>
                  <a:pt x="0" y="27"/>
                  <a:pt x="0" y="25"/>
                </a:cubicBezTo>
                <a:cubicBezTo>
                  <a:pt x="0" y="23"/>
                  <a:pt x="2" y="22"/>
                  <a:pt x="4" y="22"/>
                </a:cubicBezTo>
                <a:cubicBezTo>
                  <a:pt x="12" y="22"/>
                  <a:pt x="12" y="22"/>
                  <a:pt x="12" y="22"/>
                </a:cubicBezTo>
                <a:cubicBezTo>
                  <a:pt x="6" y="13"/>
                  <a:pt x="12" y="0"/>
                  <a:pt x="23" y="0"/>
                </a:cubicBezTo>
                <a:cubicBezTo>
                  <a:pt x="81" y="0"/>
                  <a:pt x="81" y="0"/>
                  <a:pt x="81" y="0"/>
                </a:cubicBezTo>
                <a:cubicBezTo>
                  <a:pt x="83" y="0"/>
                  <a:pt x="84" y="2"/>
                  <a:pt x="84" y="4"/>
                </a:cubicBezTo>
                <a:cubicBezTo>
                  <a:pt x="84" y="5"/>
                  <a:pt x="83" y="7"/>
                  <a:pt x="81" y="7"/>
                </a:cubicBezTo>
                <a:cubicBezTo>
                  <a:pt x="79" y="7"/>
                  <a:pt x="79" y="7"/>
                  <a:pt x="79" y="7"/>
                </a:cubicBezTo>
                <a:close/>
                <a:moveTo>
                  <a:pt x="62" y="28"/>
                </a:moveTo>
                <a:cubicBezTo>
                  <a:pt x="62" y="28"/>
                  <a:pt x="62" y="28"/>
                  <a:pt x="62" y="28"/>
                </a:cubicBezTo>
                <a:cubicBezTo>
                  <a:pt x="62" y="28"/>
                  <a:pt x="62" y="28"/>
                  <a:pt x="62" y="28"/>
                </a:cubicBezTo>
                <a:cubicBezTo>
                  <a:pt x="44" y="28"/>
                  <a:pt x="27" y="28"/>
                  <a:pt x="10" y="28"/>
                </a:cubicBezTo>
                <a:cubicBezTo>
                  <a:pt x="10" y="43"/>
                  <a:pt x="10" y="43"/>
                  <a:pt x="10" y="43"/>
                </a:cubicBezTo>
                <a:cubicBezTo>
                  <a:pt x="27" y="43"/>
                  <a:pt x="44" y="43"/>
                  <a:pt x="62" y="43"/>
                </a:cubicBezTo>
                <a:cubicBezTo>
                  <a:pt x="62" y="43"/>
                  <a:pt x="62" y="43"/>
                  <a:pt x="62" y="43"/>
                </a:cubicBezTo>
                <a:cubicBezTo>
                  <a:pt x="63" y="43"/>
                  <a:pt x="65" y="43"/>
                  <a:pt x="66" y="41"/>
                </a:cubicBezTo>
                <a:cubicBezTo>
                  <a:pt x="69" y="38"/>
                  <a:pt x="69" y="33"/>
                  <a:pt x="66" y="31"/>
                </a:cubicBezTo>
                <a:cubicBezTo>
                  <a:pt x="65" y="29"/>
                  <a:pt x="63" y="28"/>
                  <a:pt x="62" y="28"/>
                </a:cubicBezTo>
                <a:close/>
                <a:moveTo>
                  <a:pt x="75" y="50"/>
                </a:moveTo>
                <a:cubicBezTo>
                  <a:pt x="75" y="50"/>
                  <a:pt x="75" y="50"/>
                  <a:pt x="75" y="50"/>
                </a:cubicBezTo>
                <a:cubicBezTo>
                  <a:pt x="58" y="50"/>
                  <a:pt x="40" y="50"/>
                  <a:pt x="23" y="50"/>
                </a:cubicBezTo>
                <a:cubicBezTo>
                  <a:pt x="21" y="50"/>
                  <a:pt x="20" y="51"/>
                  <a:pt x="18" y="52"/>
                </a:cubicBezTo>
                <a:cubicBezTo>
                  <a:pt x="14" y="56"/>
                  <a:pt x="17" y="65"/>
                  <a:pt x="23" y="65"/>
                </a:cubicBezTo>
                <a:cubicBezTo>
                  <a:pt x="75" y="65"/>
                  <a:pt x="75" y="65"/>
                  <a:pt x="75" y="65"/>
                </a:cubicBezTo>
                <a:cubicBezTo>
                  <a:pt x="75" y="50"/>
                  <a:pt x="75" y="50"/>
                  <a:pt x="75" y="50"/>
                </a:cubicBezTo>
                <a:close/>
                <a:moveTo>
                  <a:pt x="75" y="22"/>
                </a:moveTo>
                <a:cubicBezTo>
                  <a:pt x="75" y="22"/>
                  <a:pt x="75" y="22"/>
                  <a:pt x="75" y="22"/>
                </a:cubicBezTo>
                <a:cubicBezTo>
                  <a:pt x="75" y="7"/>
                  <a:pt x="75" y="7"/>
                  <a:pt x="75" y="7"/>
                </a:cubicBezTo>
                <a:cubicBezTo>
                  <a:pt x="23" y="7"/>
                  <a:pt x="23" y="7"/>
                  <a:pt x="23" y="7"/>
                </a:cubicBezTo>
                <a:cubicBezTo>
                  <a:pt x="17" y="7"/>
                  <a:pt x="14" y="15"/>
                  <a:pt x="18" y="20"/>
                </a:cubicBezTo>
                <a:cubicBezTo>
                  <a:pt x="20" y="21"/>
                  <a:pt x="21" y="22"/>
                  <a:pt x="23" y="22"/>
                </a:cubicBezTo>
                <a:cubicBezTo>
                  <a:pt x="23" y="22"/>
                  <a:pt x="23" y="22"/>
                  <a:pt x="23" y="22"/>
                </a:cubicBezTo>
                <a:cubicBezTo>
                  <a:pt x="40" y="22"/>
                  <a:pt x="58" y="22"/>
                  <a:pt x="75" y="22"/>
                </a:cubicBezTo>
                <a:close/>
              </a:path>
            </a:pathLst>
          </a:custGeom>
          <a:solidFill>
            <a:schemeClr val="bg1">
              <a:lumMod val="50000"/>
            </a:schemeClr>
          </a:solidFill>
          <a:ln>
            <a:noFill/>
          </a:ln>
        </p:spPr>
        <p:txBody>
          <a:bodyPr vert="horz" wrap="square" lIns="91424" tIns="45712" rIns="91424" bIns="45712" numCol="1" anchor="t" anchorCtr="0" compatLnSpc="1"/>
          <a:lstStyle/>
          <a:p>
            <a:endParaRPr lang="zh-CN" altLang="en-US" sz="1280"/>
          </a:p>
        </p:txBody>
      </p:sp>
      <p:sp>
        <p:nvSpPr>
          <p:cNvPr id="27" name="淘宝店chenying0907 28"/>
          <p:cNvSpPr>
            <a:spLocks noEditPoints="1"/>
          </p:cNvSpPr>
          <p:nvPr/>
        </p:nvSpPr>
        <p:spPr bwMode="auto">
          <a:xfrm>
            <a:off x="5015230" y="4150360"/>
            <a:ext cx="260350" cy="260350"/>
          </a:xfrm>
          <a:custGeom>
            <a:avLst/>
            <a:gdLst>
              <a:gd name="T0" fmla="*/ 74 w 77"/>
              <a:gd name="T1" fmla="*/ 17 h 77"/>
              <a:gd name="T2" fmla="*/ 52 w 77"/>
              <a:gd name="T3" fmla="*/ 0 h 77"/>
              <a:gd name="T4" fmla="*/ 1 w 77"/>
              <a:gd name="T5" fmla="*/ 46 h 77"/>
              <a:gd name="T6" fmla="*/ 0 w 77"/>
              <a:gd name="T7" fmla="*/ 46 h 77"/>
              <a:gd name="T8" fmla="*/ 0 w 77"/>
              <a:gd name="T9" fmla="*/ 46 h 77"/>
              <a:gd name="T10" fmla="*/ 0 w 77"/>
              <a:gd name="T11" fmla="*/ 46 h 77"/>
              <a:gd name="T12" fmla="*/ 0 w 77"/>
              <a:gd name="T13" fmla="*/ 46 h 77"/>
              <a:gd name="T14" fmla="*/ 0 w 77"/>
              <a:gd name="T15" fmla="*/ 46 h 77"/>
              <a:gd name="T16" fmla="*/ 0 w 77"/>
              <a:gd name="T17" fmla="*/ 46 h 77"/>
              <a:gd name="T18" fmla="*/ 0 w 77"/>
              <a:gd name="T19" fmla="*/ 46 h 77"/>
              <a:gd name="T20" fmla="*/ 0 w 77"/>
              <a:gd name="T21" fmla="*/ 46 h 77"/>
              <a:gd name="T22" fmla="*/ 0 w 77"/>
              <a:gd name="T23" fmla="*/ 47 h 77"/>
              <a:gd name="T24" fmla="*/ 0 w 77"/>
              <a:gd name="T25" fmla="*/ 47 h 77"/>
              <a:gd name="T26" fmla="*/ 0 w 77"/>
              <a:gd name="T27" fmla="*/ 47 h 77"/>
              <a:gd name="T28" fmla="*/ 0 w 77"/>
              <a:gd name="T29" fmla="*/ 47 h 77"/>
              <a:gd name="T30" fmla="*/ 0 w 77"/>
              <a:gd name="T31" fmla="*/ 47 h 77"/>
              <a:gd name="T32" fmla="*/ 0 w 77"/>
              <a:gd name="T33" fmla="*/ 47 h 77"/>
              <a:gd name="T34" fmla="*/ 0 w 77"/>
              <a:gd name="T35" fmla="*/ 47 h 77"/>
              <a:gd name="T36" fmla="*/ 0 w 77"/>
              <a:gd name="T37" fmla="*/ 47 h 77"/>
              <a:gd name="T38" fmla="*/ 0 w 77"/>
              <a:gd name="T39" fmla="*/ 47 h 77"/>
              <a:gd name="T40" fmla="*/ 0 w 77"/>
              <a:gd name="T41" fmla="*/ 48 h 77"/>
              <a:gd name="T42" fmla="*/ 0 w 77"/>
              <a:gd name="T43" fmla="*/ 48 h 77"/>
              <a:gd name="T44" fmla="*/ 0 w 77"/>
              <a:gd name="T45" fmla="*/ 48 h 77"/>
              <a:gd name="T46" fmla="*/ 0 w 77"/>
              <a:gd name="T47" fmla="*/ 48 h 77"/>
              <a:gd name="T48" fmla="*/ 0 w 77"/>
              <a:gd name="T49" fmla="*/ 74 h 77"/>
              <a:gd name="T50" fmla="*/ 29 w 77"/>
              <a:gd name="T51" fmla="*/ 77 h 77"/>
              <a:gd name="T52" fmla="*/ 29 w 77"/>
              <a:gd name="T53" fmla="*/ 77 h 77"/>
              <a:gd name="T54" fmla="*/ 29 w 77"/>
              <a:gd name="T55" fmla="*/ 77 h 77"/>
              <a:gd name="T56" fmla="*/ 29 w 77"/>
              <a:gd name="T57" fmla="*/ 77 h 77"/>
              <a:gd name="T58" fmla="*/ 30 w 77"/>
              <a:gd name="T59" fmla="*/ 77 h 77"/>
              <a:gd name="T60" fmla="*/ 30 w 77"/>
              <a:gd name="T61" fmla="*/ 77 h 77"/>
              <a:gd name="T62" fmla="*/ 30 w 77"/>
              <a:gd name="T63" fmla="*/ 77 h 77"/>
              <a:gd name="T64" fmla="*/ 30 w 77"/>
              <a:gd name="T65" fmla="*/ 77 h 77"/>
              <a:gd name="T66" fmla="*/ 30 w 77"/>
              <a:gd name="T67" fmla="*/ 77 h 77"/>
              <a:gd name="T68" fmla="*/ 31 w 77"/>
              <a:gd name="T69" fmla="*/ 77 h 77"/>
              <a:gd name="T70" fmla="*/ 31 w 77"/>
              <a:gd name="T71" fmla="*/ 76 h 77"/>
              <a:gd name="T72" fmla="*/ 74 w 77"/>
              <a:gd name="T73" fmla="*/ 34 h 77"/>
              <a:gd name="T74" fmla="*/ 77 w 77"/>
              <a:gd name="T75" fmla="*/ 25 h 77"/>
              <a:gd name="T76" fmla="*/ 38 w 77"/>
              <a:gd name="T77" fmla="*/ 18 h 77"/>
              <a:gd name="T78" fmla="*/ 11 w 77"/>
              <a:gd name="T79" fmla="*/ 52 h 77"/>
              <a:gd name="T80" fmla="*/ 38 w 77"/>
              <a:gd name="T81" fmla="*/ 18 h 77"/>
              <a:gd name="T82" fmla="*/ 6 w 77"/>
              <a:gd name="T83" fmla="*/ 71 h 77"/>
              <a:gd name="T84" fmla="*/ 21 w 77"/>
              <a:gd name="T85" fmla="*/ 71 h 77"/>
              <a:gd name="T86" fmla="*/ 14 w 77"/>
              <a:gd name="T87" fmla="*/ 55 h 77"/>
              <a:gd name="T88" fmla="*/ 44 w 77"/>
              <a:gd name="T89" fmla="*/ 24 h 77"/>
              <a:gd name="T90" fmla="*/ 22 w 77"/>
              <a:gd name="T91" fmla="*/ 63 h 77"/>
              <a:gd name="T92" fmla="*/ 29 w 77"/>
              <a:gd name="T93" fmla="*/ 69 h 77"/>
              <a:gd name="T94" fmla="*/ 25 w 77"/>
              <a:gd name="T95" fmla="*/ 66 h 77"/>
              <a:gd name="T96" fmla="*/ 59 w 77"/>
              <a:gd name="T97" fmla="*/ 39 h 77"/>
              <a:gd name="T98" fmla="*/ 71 w 77"/>
              <a:gd name="T99" fmla="*/ 25 h 77"/>
              <a:gd name="T100" fmla="*/ 71 w 77"/>
              <a:gd name="T101" fmla="*/ 25 h 77"/>
              <a:gd name="T102" fmla="*/ 66 w 77"/>
              <a:gd name="T103" fmla="*/ 32 h 77"/>
              <a:gd name="T104" fmla="*/ 64 w 77"/>
              <a:gd name="T105" fmla="*/ 34 h 77"/>
              <a:gd name="T106" fmla="*/ 45 w 77"/>
              <a:gd name="T107" fmla="*/ 11 h 77"/>
              <a:gd name="T108" fmla="*/ 52 w 77"/>
              <a:gd name="T109" fmla="*/ 6 h 77"/>
              <a:gd name="T110" fmla="*/ 69 w 77"/>
              <a:gd name="T111" fmla="*/ 2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7" h="77">
                <a:moveTo>
                  <a:pt x="77" y="25"/>
                </a:moveTo>
                <a:cubicBezTo>
                  <a:pt x="77" y="22"/>
                  <a:pt x="76" y="19"/>
                  <a:pt x="74" y="17"/>
                </a:cubicBezTo>
                <a:cubicBezTo>
                  <a:pt x="60" y="3"/>
                  <a:pt x="60" y="3"/>
                  <a:pt x="60" y="3"/>
                </a:cubicBezTo>
                <a:cubicBezTo>
                  <a:pt x="58" y="1"/>
                  <a:pt x="55" y="0"/>
                  <a:pt x="52" y="0"/>
                </a:cubicBezTo>
                <a:cubicBezTo>
                  <a:pt x="49" y="0"/>
                  <a:pt x="45" y="1"/>
                  <a:pt x="43" y="3"/>
                </a:cubicBezTo>
                <a:cubicBezTo>
                  <a:pt x="29" y="17"/>
                  <a:pt x="15" y="32"/>
                  <a:pt x="1" y="46"/>
                </a:cubicBezTo>
                <a:cubicBezTo>
                  <a:pt x="1" y="46"/>
                  <a:pt x="1" y="46"/>
                  <a:pt x="1"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74"/>
                  <a:pt x="0" y="74"/>
                  <a:pt x="0" y="74"/>
                </a:cubicBezTo>
                <a:cubicBezTo>
                  <a:pt x="0" y="76"/>
                  <a:pt x="1" y="77"/>
                  <a:pt x="3" y="77"/>
                </a:cubicBezTo>
                <a:cubicBezTo>
                  <a:pt x="29" y="77"/>
                  <a:pt x="29" y="77"/>
                  <a:pt x="29" y="77"/>
                </a:cubicBezTo>
                <a:cubicBezTo>
                  <a:pt x="29" y="77"/>
                  <a:pt x="29" y="77"/>
                  <a:pt x="29" y="77"/>
                </a:cubicBezTo>
                <a:cubicBezTo>
                  <a:pt x="29" y="77"/>
                  <a:pt x="29" y="77"/>
                  <a:pt x="29" y="77"/>
                </a:cubicBezTo>
                <a:cubicBezTo>
                  <a:pt x="29" y="77"/>
                  <a:pt x="29" y="77"/>
                  <a:pt x="29" y="77"/>
                </a:cubicBezTo>
                <a:cubicBezTo>
                  <a:pt x="29" y="77"/>
                  <a:pt x="29" y="77"/>
                  <a:pt x="29" y="77"/>
                </a:cubicBezTo>
                <a:cubicBezTo>
                  <a:pt x="29" y="77"/>
                  <a:pt x="29" y="77"/>
                  <a:pt x="29" y="77"/>
                </a:cubicBezTo>
                <a:cubicBezTo>
                  <a:pt x="29" y="77"/>
                  <a:pt x="29" y="77"/>
                  <a:pt x="29" y="77"/>
                </a:cubicBezTo>
                <a:cubicBezTo>
                  <a:pt x="29" y="77"/>
                  <a:pt x="29" y="77"/>
                  <a:pt x="29"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1" y="77"/>
                  <a:pt x="31" y="77"/>
                  <a:pt x="31" y="77"/>
                </a:cubicBezTo>
                <a:cubicBezTo>
                  <a:pt x="31" y="77"/>
                  <a:pt x="31" y="77"/>
                  <a:pt x="31" y="77"/>
                </a:cubicBezTo>
                <a:cubicBezTo>
                  <a:pt x="31" y="76"/>
                  <a:pt x="31" y="76"/>
                  <a:pt x="31" y="76"/>
                </a:cubicBezTo>
                <a:cubicBezTo>
                  <a:pt x="31" y="76"/>
                  <a:pt x="31" y="76"/>
                  <a:pt x="31" y="76"/>
                </a:cubicBezTo>
                <a:cubicBezTo>
                  <a:pt x="31" y="76"/>
                  <a:pt x="31" y="76"/>
                  <a:pt x="31" y="76"/>
                </a:cubicBezTo>
                <a:cubicBezTo>
                  <a:pt x="45" y="62"/>
                  <a:pt x="59" y="48"/>
                  <a:pt x="74" y="34"/>
                </a:cubicBezTo>
                <a:cubicBezTo>
                  <a:pt x="76" y="31"/>
                  <a:pt x="77" y="28"/>
                  <a:pt x="77" y="25"/>
                </a:cubicBezTo>
                <a:cubicBezTo>
                  <a:pt x="77" y="25"/>
                  <a:pt x="77" y="25"/>
                  <a:pt x="77" y="25"/>
                </a:cubicBezTo>
                <a:close/>
                <a:moveTo>
                  <a:pt x="38" y="18"/>
                </a:moveTo>
                <a:cubicBezTo>
                  <a:pt x="38" y="18"/>
                  <a:pt x="38" y="18"/>
                  <a:pt x="38" y="18"/>
                </a:cubicBezTo>
                <a:cubicBezTo>
                  <a:pt x="42" y="22"/>
                  <a:pt x="42" y="22"/>
                  <a:pt x="42" y="22"/>
                </a:cubicBezTo>
                <a:cubicBezTo>
                  <a:pt x="11" y="52"/>
                  <a:pt x="11" y="52"/>
                  <a:pt x="11" y="52"/>
                </a:cubicBezTo>
                <a:cubicBezTo>
                  <a:pt x="7" y="48"/>
                  <a:pt x="7" y="48"/>
                  <a:pt x="7" y="48"/>
                </a:cubicBezTo>
                <a:cubicBezTo>
                  <a:pt x="38" y="18"/>
                  <a:pt x="38" y="18"/>
                  <a:pt x="38" y="18"/>
                </a:cubicBezTo>
                <a:close/>
                <a:moveTo>
                  <a:pt x="6" y="71"/>
                </a:moveTo>
                <a:cubicBezTo>
                  <a:pt x="6" y="71"/>
                  <a:pt x="6" y="71"/>
                  <a:pt x="6" y="71"/>
                </a:cubicBezTo>
                <a:cubicBezTo>
                  <a:pt x="6" y="56"/>
                  <a:pt x="6" y="56"/>
                  <a:pt x="6" y="56"/>
                </a:cubicBezTo>
                <a:cubicBezTo>
                  <a:pt x="21" y="71"/>
                  <a:pt x="21" y="71"/>
                  <a:pt x="21" y="71"/>
                </a:cubicBezTo>
                <a:cubicBezTo>
                  <a:pt x="6" y="71"/>
                  <a:pt x="6" y="71"/>
                  <a:pt x="6" y="71"/>
                </a:cubicBezTo>
                <a:close/>
                <a:moveTo>
                  <a:pt x="14" y="55"/>
                </a:moveTo>
                <a:cubicBezTo>
                  <a:pt x="14" y="55"/>
                  <a:pt x="14" y="55"/>
                  <a:pt x="14" y="55"/>
                </a:cubicBezTo>
                <a:cubicBezTo>
                  <a:pt x="44" y="24"/>
                  <a:pt x="44" y="24"/>
                  <a:pt x="44" y="24"/>
                </a:cubicBezTo>
                <a:cubicBezTo>
                  <a:pt x="52" y="32"/>
                  <a:pt x="52" y="32"/>
                  <a:pt x="52" y="32"/>
                </a:cubicBezTo>
                <a:cubicBezTo>
                  <a:pt x="22" y="63"/>
                  <a:pt x="22" y="63"/>
                  <a:pt x="22" y="63"/>
                </a:cubicBezTo>
                <a:cubicBezTo>
                  <a:pt x="14" y="55"/>
                  <a:pt x="14" y="55"/>
                  <a:pt x="14" y="55"/>
                </a:cubicBezTo>
                <a:close/>
                <a:moveTo>
                  <a:pt x="29" y="69"/>
                </a:moveTo>
                <a:cubicBezTo>
                  <a:pt x="29" y="69"/>
                  <a:pt x="29" y="69"/>
                  <a:pt x="29" y="69"/>
                </a:cubicBezTo>
                <a:cubicBezTo>
                  <a:pt x="25" y="66"/>
                  <a:pt x="25" y="66"/>
                  <a:pt x="25" y="66"/>
                </a:cubicBezTo>
                <a:cubicBezTo>
                  <a:pt x="55" y="35"/>
                  <a:pt x="55" y="35"/>
                  <a:pt x="55" y="35"/>
                </a:cubicBezTo>
                <a:cubicBezTo>
                  <a:pt x="59" y="39"/>
                  <a:pt x="59" y="39"/>
                  <a:pt x="59" y="39"/>
                </a:cubicBezTo>
                <a:cubicBezTo>
                  <a:pt x="29" y="69"/>
                  <a:pt x="29" y="69"/>
                  <a:pt x="29" y="69"/>
                </a:cubicBezTo>
                <a:close/>
                <a:moveTo>
                  <a:pt x="71" y="25"/>
                </a:moveTo>
                <a:cubicBezTo>
                  <a:pt x="71" y="25"/>
                  <a:pt x="71" y="25"/>
                  <a:pt x="71" y="25"/>
                </a:cubicBezTo>
                <a:cubicBezTo>
                  <a:pt x="71" y="25"/>
                  <a:pt x="71" y="25"/>
                  <a:pt x="71" y="25"/>
                </a:cubicBezTo>
                <a:cubicBezTo>
                  <a:pt x="71" y="27"/>
                  <a:pt x="70" y="28"/>
                  <a:pt x="69" y="29"/>
                </a:cubicBezTo>
                <a:cubicBezTo>
                  <a:pt x="66" y="32"/>
                  <a:pt x="66" y="32"/>
                  <a:pt x="66" y="32"/>
                </a:cubicBezTo>
                <a:cubicBezTo>
                  <a:pt x="64" y="34"/>
                  <a:pt x="64" y="34"/>
                  <a:pt x="64" y="34"/>
                </a:cubicBezTo>
                <a:cubicBezTo>
                  <a:pt x="64" y="34"/>
                  <a:pt x="64" y="34"/>
                  <a:pt x="64" y="34"/>
                </a:cubicBezTo>
                <a:cubicBezTo>
                  <a:pt x="42" y="13"/>
                  <a:pt x="42" y="13"/>
                  <a:pt x="42" y="13"/>
                </a:cubicBezTo>
                <a:cubicBezTo>
                  <a:pt x="45" y="11"/>
                  <a:pt x="45" y="11"/>
                  <a:pt x="45" y="11"/>
                </a:cubicBezTo>
                <a:cubicBezTo>
                  <a:pt x="48" y="8"/>
                  <a:pt x="48" y="8"/>
                  <a:pt x="48" y="8"/>
                </a:cubicBezTo>
                <a:cubicBezTo>
                  <a:pt x="49" y="7"/>
                  <a:pt x="50" y="6"/>
                  <a:pt x="52" y="6"/>
                </a:cubicBezTo>
                <a:cubicBezTo>
                  <a:pt x="53" y="6"/>
                  <a:pt x="54" y="7"/>
                  <a:pt x="55" y="8"/>
                </a:cubicBezTo>
                <a:cubicBezTo>
                  <a:pt x="69" y="21"/>
                  <a:pt x="69" y="21"/>
                  <a:pt x="69" y="21"/>
                </a:cubicBezTo>
                <a:cubicBezTo>
                  <a:pt x="70" y="22"/>
                  <a:pt x="71" y="24"/>
                  <a:pt x="71" y="25"/>
                </a:cubicBezTo>
                <a:close/>
              </a:path>
            </a:pathLst>
          </a:custGeom>
          <a:solidFill>
            <a:schemeClr val="bg1">
              <a:lumMod val="50000"/>
            </a:schemeClr>
          </a:solidFill>
          <a:ln>
            <a:noFill/>
          </a:ln>
        </p:spPr>
        <p:txBody>
          <a:bodyPr vert="horz" wrap="square" lIns="91424" tIns="45712" rIns="91424" bIns="45712" numCol="1" anchor="t" anchorCtr="0" compatLnSpc="1"/>
          <a:lstStyle/>
          <a:p>
            <a:endParaRPr lang="zh-CN" altLang="en-US" sz="1280"/>
          </a:p>
        </p:txBody>
      </p:sp>
      <p:sp>
        <p:nvSpPr>
          <p:cNvPr id="28" name="淘宝店chenying0907 29"/>
          <p:cNvSpPr>
            <a:spLocks noEditPoints="1"/>
          </p:cNvSpPr>
          <p:nvPr/>
        </p:nvSpPr>
        <p:spPr bwMode="auto">
          <a:xfrm>
            <a:off x="7004685" y="2106930"/>
            <a:ext cx="286385" cy="295275"/>
          </a:xfrm>
          <a:custGeom>
            <a:avLst/>
            <a:gdLst>
              <a:gd name="T0" fmla="*/ 80 w 85"/>
              <a:gd name="T1" fmla="*/ 48 h 87"/>
              <a:gd name="T2" fmla="*/ 76 w 85"/>
              <a:gd name="T3" fmla="*/ 45 h 87"/>
              <a:gd name="T4" fmla="*/ 77 w 85"/>
              <a:gd name="T5" fmla="*/ 43 h 87"/>
              <a:gd name="T6" fmla="*/ 36 w 85"/>
              <a:gd name="T7" fmla="*/ 16 h 87"/>
              <a:gd name="T8" fmla="*/ 39 w 85"/>
              <a:gd name="T9" fmla="*/ 12 h 87"/>
              <a:gd name="T10" fmla="*/ 26 w 85"/>
              <a:gd name="T11" fmla="*/ 1 h 87"/>
              <a:gd name="T12" fmla="*/ 21 w 85"/>
              <a:gd name="T13" fmla="*/ 2 h 87"/>
              <a:gd name="T14" fmla="*/ 1 w 85"/>
              <a:gd name="T15" fmla="*/ 37 h 87"/>
              <a:gd name="T16" fmla="*/ 14 w 85"/>
              <a:gd name="T17" fmla="*/ 48 h 87"/>
              <a:gd name="T18" fmla="*/ 18 w 85"/>
              <a:gd name="T19" fmla="*/ 47 h 87"/>
              <a:gd name="T20" fmla="*/ 23 w 85"/>
              <a:gd name="T21" fmla="*/ 45 h 87"/>
              <a:gd name="T22" fmla="*/ 22 w 85"/>
              <a:gd name="T23" fmla="*/ 49 h 87"/>
              <a:gd name="T24" fmla="*/ 39 w 85"/>
              <a:gd name="T25" fmla="*/ 69 h 87"/>
              <a:gd name="T26" fmla="*/ 22 w 85"/>
              <a:gd name="T27" fmla="*/ 81 h 87"/>
              <a:gd name="T28" fmla="*/ 22 w 85"/>
              <a:gd name="T29" fmla="*/ 87 h 87"/>
              <a:gd name="T30" fmla="*/ 67 w 85"/>
              <a:gd name="T31" fmla="*/ 84 h 87"/>
              <a:gd name="T32" fmla="*/ 46 w 85"/>
              <a:gd name="T33" fmla="*/ 81 h 87"/>
              <a:gd name="T34" fmla="*/ 51 w 85"/>
              <a:gd name="T35" fmla="*/ 67 h 87"/>
              <a:gd name="T36" fmla="*/ 60 w 85"/>
              <a:gd name="T37" fmla="*/ 66 h 87"/>
              <a:gd name="T38" fmla="*/ 64 w 85"/>
              <a:gd name="T39" fmla="*/ 65 h 87"/>
              <a:gd name="T40" fmla="*/ 70 w 85"/>
              <a:gd name="T41" fmla="*/ 65 h 87"/>
              <a:gd name="T42" fmla="*/ 73 w 85"/>
              <a:gd name="T43" fmla="*/ 67 h 87"/>
              <a:gd name="T44" fmla="*/ 80 w 85"/>
              <a:gd name="T45" fmla="*/ 60 h 87"/>
              <a:gd name="T46" fmla="*/ 84 w 85"/>
              <a:gd name="T47" fmla="*/ 54 h 87"/>
              <a:gd name="T48" fmla="*/ 84 w 85"/>
              <a:gd name="T49" fmla="*/ 54 h 87"/>
              <a:gd name="T50" fmla="*/ 17 w 85"/>
              <a:gd name="T51" fmla="*/ 37 h 87"/>
              <a:gd name="T52" fmla="*/ 16 w 85"/>
              <a:gd name="T53" fmla="*/ 37 h 87"/>
              <a:gd name="T54" fmla="*/ 14 w 85"/>
              <a:gd name="T55" fmla="*/ 41 h 87"/>
              <a:gd name="T56" fmla="*/ 25 w 85"/>
              <a:gd name="T57" fmla="*/ 8 h 87"/>
              <a:gd name="T58" fmla="*/ 30 w 85"/>
              <a:gd name="T59" fmla="*/ 14 h 87"/>
              <a:gd name="T60" fmla="*/ 29 w 85"/>
              <a:gd name="T61" fmla="*/ 15 h 87"/>
              <a:gd name="T62" fmla="*/ 48 w 85"/>
              <a:gd name="T63" fmla="*/ 62 h 87"/>
              <a:gd name="T64" fmla="*/ 43 w 85"/>
              <a:gd name="T65" fmla="*/ 63 h 87"/>
              <a:gd name="T66" fmla="*/ 33 w 85"/>
              <a:gd name="T67" fmla="*/ 59 h 87"/>
              <a:gd name="T68" fmla="*/ 29 w 85"/>
              <a:gd name="T69" fmla="*/ 48 h 87"/>
              <a:gd name="T70" fmla="*/ 48 w 85"/>
              <a:gd name="T71" fmla="*/ 62 h 87"/>
              <a:gd name="T72" fmla="*/ 62 w 85"/>
              <a:gd name="T73" fmla="*/ 56 h 87"/>
              <a:gd name="T74" fmla="*/ 60 w 85"/>
              <a:gd name="T75" fmla="*/ 59 h 87"/>
              <a:gd name="T76" fmla="*/ 57 w 85"/>
              <a:gd name="T77" fmla="*/ 57 h 87"/>
              <a:gd name="T78" fmla="*/ 28 w 85"/>
              <a:gd name="T79" fmla="*/ 40 h 87"/>
              <a:gd name="T80" fmla="*/ 28 w 85"/>
              <a:gd name="T81" fmla="*/ 40 h 87"/>
              <a:gd name="T82" fmla="*/ 28 w 85"/>
              <a:gd name="T83" fmla="*/ 40 h 87"/>
              <a:gd name="T84" fmla="*/ 31 w 85"/>
              <a:gd name="T85" fmla="*/ 20 h 87"/>
              <a:gd name="T86" fmla="*/ 69 w 85"/>
              <a:gd name="T87" fmla="*/ 44 h 87"/>
              <a:gd name="T88" fmla="*/ 68 w 85"/>
              <a:gd name="T89" fmla="*/ 45 h 87"/>
              <a:gd name="T90" fmla="*/ 62 w 85"/>
              <a:gd name="T91" fmla="*/ 56 h 87"/>
              <a:gd name="T92" fmla="*/ 75 w 85"/>
              <a:gd name="T93" fmla="*/ 57 h 87"/>
              <a:gd name="T94" fmla="*/ 73 w 85"/>
              <a:gd name="T95" fmla="*/ 60 h 87"/>
              <a:gd name="T96" fmla="*/ 70 w 85"/>
              <a:gd name="T97" fmla="*/ 50 h 87"/>
              <a:gd name="T98" fmla="*/ 75 w 85"/>
              <a:gd name="T99" fmla="*/ 5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5" h="87">
                <a:moveTo>
                  <a:pt x="83" y="49"/>
                </a:moveTo>
                <a:cubicBezTo>
                  <a:pt x="80" y="48"/>
                  <a:pt x="80" y="48"/>
                  <a:pt x="80" y="48"/>
                </a:cubicBezTo>
                <a:cubicBezTo>
                  <a:pt x="80" y="48"/>
                  <a:pt x="80" y="48"/>
                  <a:pt x="80" y="48"/>
                </a:cubicBezTo>
                <a:cubicBezTo>
                  <a:pt x="76" y="45"/>
                  <a:pt x="76" y="45"/>
                  <a:pt x="76" y="45"/>
                </a:cubicBezTo>
                <a:cubicBezTo>
                  <a:pt x="77" y="43"/>
                  <a:pt x="77" y="43"/>
                  <a:pt x="77" y="43"/>
                </a:cubicBezTo>
                <a:cubicBezTo>
                  <a:pt x="77" y="43"/>
                  <a:pt x="77" y="43"/>
                  <a:pt x="77" y="43"/>
                </a:cubicBezTo>
                <a:cubicBezTo>
                  <a:pt x="78" y="41"/>
                  <a:pt x="77" y="39"/>
                  <a:pt x="76" y="39"/>
                </a:cubicBezTo>
                <a:cubicBezTo>
                  <a:pt x="36" y="16"/>
                  <a:pt x="36" y="16"/>
                  <a:pt x="36" y="16"/>
                </a:cubicBezTo>
                <a:cubicBezTo>
                  <a:pt x="39" y="12"/>
                  <a:pt x="39" y="12"/>
                  <a:pt x="39" y="12"/>
                </a:cubicBezTo>
                <a:cubicBezTo>
                  <a:pt x="39" y="12"/>
                  <a:pt x="39" y="12"/>
                  <a:pt x="39" y="12"/>
                </a:cubicBezTo>
                <a:cubicBezTo>
                  <a:pt x="39" y="10"/>
                  <a:pt x="39" y="8"/>
                  <a:pt x="37" y="8"/>
                </a:cubicBezTo>
                <a:cubicBezTo>
                  <a:pt x="26" y="1"/>
                  <a:pt x="26" y="1"/>
                  <a:pt x="26" y="1"/>
                </a:cubicBezTo>
                <a:cubicBezTo>
                  <a:pt x="26" y="1"/>
                  <a:pt x="26" y="1"/>
                  <a:pt x="26" y="1"/>
                </a:cubicBezTo>
                <a:cubicBezTo>
                  <a:pt x="24" y="0"/>
                  <a:pt x="22" y="1"/>
                  <a:pt x="21" y="2"/>
                </a:cubicBezTo>
                <a:cubicBezTo>
                  <a:pt x="1" y="37"/>
                  <a:pt x="1" y="37"/>
                  <a:pt x="1" y="37"/>
                </a:cubicBezTo>
                <a:cubicBezTo>
                  <a:pt x="1" y="37"/>
                  <a:pt x="1" y="37"/>
                  <a:pt x="1" y="37"/>
                </a:cubicBezTo>
                <a:cubicBezTo>
                  <a:pt x="0" y="39"/>
                  <a:pt x="1" y="41"/>
                  <a:pt x="2" y="42"/>
                </a:cubicBezTo>
                <a:cubicBezTo>
                  <a:pt x="14" y="48"/>
                  <a:pt x="14" y="48"/>
                  <a:pt x="14" y="48"/>
                </a:cubicBezTo>
                <a:cubicBezTo>
                  <a:pt x="14" y="48"/>
                  <a:pt x="14" y="48"/>
                  <a:pt x="14" y="48"/>
                </a:cubicBezTo>
                <a:cubicBezTo>
                  <a:pt x="15" y="49"/>
                  <a:pt x="17" y="49"/>
                  <a:pt x="18" y="47"/>
                </a:cubicBezTo>
                <a:cubicBezTo>
                  <a:pt x="20" y="43"/>
                  <a:pt x="20" y="43"/>
                  <a:pt x="20" y="43"/>
                </a:cubicBezTo>
                <a:cubicBezTo>
                  <a:pt x="23" y="45"/>
                  <a:pt x="23" y="45"/>
                  <a:pt x="23" y="45"/>
                </a:cubicBezTo>
                <a:cubicBezTo>
                  <a:pt x="22" y="45"/>
                  <a:pt x="22" y="45"/>
                  <a:pt x="22" y="45"/>
                </a:cubicBezTo>
                <a:cubicBezTo>
                  <a:pt x="22" y="46"/>
                  <a:pt x="22" y="48"/>
                  <a:pt x="22" y="49"/>
                </a:cubicBezTo>
                <a:cubicBezTo>
                  <a:pt x="22" y="54"/>
                  <a:pt x="24" y="60"/>
                  <a:pt x="28" y="63"/>
                </a:cubicBezTo>
                <a:cubicBezTo>
                  <a:pt x="31" y="66"/>
                  <a:pt x="35" y="68"/>
                  <a:pt x="39" y="69"/>
                </a:cubicBezTo>
                <a:cubicBezTo>
                  <a:pt x="39" y="81"/>
                  <a:pt x="39" y="81"/>
                  <a:pt x="39" y="81"/>
                </a:cubicBezTo>
                <a:cubicBezTo>
                  <a:pt x="22" y="81"/>
                  <a:pt x="22" y="81"/>
                  <a:pt x="22" y="81"/>
                </a:cubicBezTo>
                <a:cubicBezTo>
                  <a:pt x="20" y="81"/>
                  <a:pt x="19" y="82"/>
                  <a:pt x="19" y="84"/>
                </a:cubicBezTo>
                <a:cubicBezTo>
                  <a:pt x="19" y="86"/>
                  <a:pt x="20" y="87"/>
                  <a:pt x="22" y="87"/>
                </a:cubicBezTo>
                <a:cubicBezTo>
                  <a:pt x="63" y="87"/>
                  <a:pt x="63" y="87"/>
                  <a:pt x="63" y="87"/>
                </a:cubicBezTo>
                <a:cubicBezTo>
                  <a:pt x="65" y="87"/>
                  <a:pt x="67" y="86"/>
                  <a:pt x="67" y="84"/>
                </a:cubicBezTo>
                <a:cubicBezTo>
                  <a:pt x="67" y="82"/>
                  <a:pt x="65" y="81"/>
                  <a:pt x="63" y="81"/>
                </a:cubicBezTo>
                <a:cubicBezTo>
                  <a:pt x="46" y="81"/>
                  <a:pt x="46" y="81"/>
                  <a:pt x="46" y="81"/>
                </a:cubicBezTo>
                <a:cubicBezTo>
                  <a:pt x="46" y="69"/>
                  <a:pt x="46" y="69"/>
                  <a:pt x="46" y="69"/>
                </a:cubicBezTo>
                <a:cubicBezTo>
                  <a:pt x="48" y="69"/>
                  <a:pt x="49" y="68"/>
                  <a:pt x="51" y="67"/>
                </a:cubicBezTo>
                <a:cubicBezTo>
                  <a:pt x="53" y="66"/>
                  <a:pt x="55" y="65"/>
                  <a:pt x="56" y="64"/>
                </a:cubicBezTo>
                <a:cubicBezTo>
                  <a:pt x="60" y="66"/>
                  <a:pt x="60" y="66"/>
                  <a:pt x="60" y="66"/>
                </a:cubicBezTo>
                <a:cubicBezTo>
                  <a:pt x="60" y="66"/>
                  <a:pt x="60" y="66"/>
                  <a:pt x="60" y="66"/>
                </a:cubicBezTo>
                <a:cubicBezTo>
                  <a:pt x="61" y="67"/>
                  <a:pt x="63" y="67"/>
                  <a:pt x="64" y="65"/>
                </a:cubicBezTo>
                <a:cubicBezTo>
                  <a:pt x="66" y="63"/>
                  <a:pt x="66" y="63"/>
                  <a:pt x="66" y="63"/>
                </a:cubicBezTo>
                <a:cubicBezTo>
                  <a:pt x="70" y="65"/>
                  <a:pt x="70" y="65"/>
                  <a:pt x="70" y="65"/>
                </a:cubicBezTo>
                <a:cubicBezTo>
                  <a:pt x="73" y="67"/>
                  <a:pt x="73" y="67"/>
                  <a:pt x="73" y="67"/>
                </a:cubicBezTo>
                <a:cubicBezTo>
                  <a:pt x="73" y="67"/>
                  <a:pt x="73" y="67"/>
                  <a:pt x="73" y="67"/>
                </a:cubicBezTo>
                <a:cubicBezTo>
                  <a:pt x="74" y="68"/>
                  <a:pt x="76" y="67"/>
                  <a:pt x="77" y="66"/>
                </a:cubicBezTo>
                <a:cubicBezTo>
                  <a:pt x="80" y="60"/>
                  <a:pt x="80" y="60"/>
                  <a:pt x="80" y="60"/>
                </a:cubicBezTo>
                <a:cubicBezTo>
                  <a:pt x="81" y="60"/>
                  <a:pt x="81" y="60"/>
                  <a:pt x="81" y="60"/>
                </a:cubicBezTo>
                <a:cubicBezTo>
                  <a:pt x="84" y="54"/>
                  <a:pt x="84" y="54"/>
                  <a:pt x="84" y="54"/>
                </a:cubicBezTo>
                <a:cubicBezTo>
                  <a:pt x="84" y="54"/>
                  <a:pt x="84" y="54"/>
                  <a:pt x="84" y="54"/>
                </a:cubicBezTo>
                <a:cubicBezTo>
                  <a:pt x="84" y="54"/>
                  <a:pt x="84" y="54"/>
                  <a:pt x="84" y="54"/>
                </a:cubicBezTo>
                <a:cubicBezTo>
                  <a:pt x="85" y="52"/>
                  <a:pt x="84" y="50"/>
                  <a:pt x="83" y="49"/>
                </a:cubicBezTo>
                <a:close/>
                <a:moveTo>
                  <a:pt x="17" y="37"/>
                </a:moveTo>
                <a:cubicBezTo>
                  <a:pt x="17" y="37"/>
                  <a:pt x="17" y="37"/>
                  <a:pt x="17" y="37"/>
                </a:cubicBezTo>
                <a:cubicBezTo>
                  <a:pt x="16" y="37"/>
                  <a:pt x="16" y="37"/>
                  <a:pt x="16" y="37"/>
                </a:cubicBezTo>
                <a:cubicBezTo>
                  <a:pt x="16" y="38"/>
                  <a:pt x="16" y="38"/>
                  <a:pt x="16" y="38"/>
                </a:cubicBezTo>
                <a:cubicBezTo>
                  <a:pt x="14" y="41"/>
                  <a:pt x="14" y="41"/>
                  <a:pt x="14" y="41"/>
                </a:cubicBezTo>
                <a:cubicBezTo>
                  <a:pt x="8" y="38"/>
                  <a:pt x="8" y="38"/>
                  <a:pt x="8" y="38"/>
                </a:cubicBezTo>
                <a:cubicBezTo>
                  <a:pt x="25" y="8"/>
                  <a:pt x="25" y="8"/>
                  <a:pt x="25" y="8"/>
                </a:cubicBezTo>
                <a:cubicBezTo>
                  <a:pt x="31" y="12"/>
                  <a:pt x="31" y="12"/>
                  <a:pt x="31" y="12"/>
                </a:cubicBezTo>
                <a:cubicBezTo>
                  <a:pt x="30" y="14"/>
                  <a:pt x="30" y="14"/>
                  <a:pt x="30" y="14"/>
                </a:cubicBezTo>
                <a:cubicBezTo>
                  <a:pt x="29" y="15"/>
                  <a:pt x="29" y="15"/>
                  <a:pt x="29" y="15"/>
                </a:cubicBezTo>
                <a:cubicBezTo>
                  <a:pt x="29" y="15"/>
                  <a:pt x="29" y="15"/>
                  <a:pt x="29" y="15"/>
                </a:cubicBezTo>
                <a:cubicBezTo>
                  <a:pt x="17" y="37"/>
                  <a:pt x="17" y="37"/>
                  <a:pt x="17" y="37"/>
                </a:cubicBezTo>
                <a:close/>
                <a:moveTo>
                  <a:pt x="48" y="62"/>
                </a:moveTo>
                <a:cubicBezTo>
                  <a:pt x="48" y="62"/>
                  <a:pt x="48" y="62"/>
                  <a:pt x="48" y="62"/>
                </a:cubicBezTo>
                <a:cubicBezTo>
                  <a:pt x="47" y="62"/>
                  <a:pt x="45" y="63"/>
                  <a:pt x="43" y="63"/>
                </a:cubicBezTo>
                <a:cubicBezTo>
                  <a:pt x="43" y="63"/>
                  <a:pt x="43" y="63"/>
                  <a:pt x="43" y="63"/>
                </a:cubicBezTo>
                <a:cubicBezTo>
                  <a:pt x="39" y="63"/>
                  <a:pt x="35" y="61"/>
                  <a:pt x="33" y="59"/>
                </a:cubicBezTo>
                <a:cubicBezTo>
                  <a:pt x="30" y="56"/>
                  <a:pt x="29" y="53"/>
                  <a:pt x="29" y="49"/>
                </a:cubicBezTo>
                <a:cubicBezTo>
                  <a:pt x="29" y="48"/>
                  <a:pt x="29" y="48"/>
                  <a:pt x="29" y="48"/>
                </a:cubicBezTo>
                <a:cubicBezTo>
                  <a:pt x="50" y="61"/>
                  <a:pt x="50" y="61"/>
                  <a:pt x="50" y="61"/>
                </a:cubicBezTo>
                <a:cubicBezTo>
                  <a:pt x="50" y="61"/>
                  <a:pt x="49" y="61"/>
                  <a:pt x="48" y="62"/>
                </a:cubicBezTo>
                <a:close/>
                <a:moveTo>
                  <a:pt x="62" y="56"/>
                </a:moveTo>
                <a:cubicBezTo>
                  <a:pt x="62" y="56"/>
                  <a:pt x="62" y="56"/>
                  <a:pt x="62" y="56"/>
                </a:cubicBezTo>
                <a:cubicBezTo>
                  <a:pt x="62" y="57"/>
                  <a:pt x="62" y="57"/>
                  <a:pt x="62" y="57"/>
                </a:cubicBezTo>
                <a:cubicBezTo>
                  <a:pt x="60" y="59"/>
                  <a:pt x="60" y="59"/>
                  <a:pt x="60" y="59"/>
                </a:cubicBezTo>
                <a:cubicBezTo>
                  <a:pt x="57" y="57"/>
                  <a:pt x="57" y="57"/>
                  <a:pt x="57" y="57"/>
                </a:cubicBezTo>
                <a:cubicBezTo>
                  <a:pt x="57" y="57"/>
                  <a:pt x="57" y="57"/>
                  <a:pt x="57" y="57"/>
                </a:cubicBezTo>
                <a:cubicBezTo>
                  <a:pt x="28" y="40"/>
                  <a:pt x="28" y="40"/>
                  <a:pt x="28" y="40"/>
                </a:cubicBezTo>
                <a:cubicBezTo>
                  <a:pt x="28" y="40"/>
                  <a:pt x="28" y="40"/>
                  <a:pt x="28" y="40"/>
                </a:cubicBezTo>
                <a:cubicBezTo>
                  <a:pt x="28" y="40"/>
                  <a:pt x="28" y="40"/>
                  <a:pt x="28" y="40"/>
                </a:cubicBezTo>
                <a:cubicBezTo>
                  <a:pt x="28" y="40"/>
                  <a:pt x="28" y="40"/>
                  <a:pt x="28" y="40"/>
                </a:cubicBezTo>
                <a:cubicBezTo>
                  <a:pt x="28" y="40"/>
                  <a:pt x="28" y="40"/>
                  <a:pt x="28" y="40"/>
                </a:cubicBezTo>
                <a:cubicBezTo>
                  <a:pt x="28" y="40"/>
                  <a:pt x="28" y="40"/>
                  <a:pt x="28" y="40"/>
                </a:cubicBezTo>
                <a:cubicBezTo>
                  <a:pt x="21" y="37"/>
                  <a:pt x="21" y="37"/>
                  <a:pt x="21" y="37"/>
                </a:cubicBezTo>
                <a:cubicBezTo>
                  <a:pt x="31" y="20"/>
                  <a:pt x="31" y="20"/>
                  <a:pt x="31" y="20"/>
                </a:cubicBezTo>
                <a:cubicBezTo>
                  <a:pt x="70" y="43"/>
                  <a:pt x="70" y="43"/>
                  <a:pt x="70" y="43"/>
                </a:cubicBezTo>
                <a:cubicBezTo>
                  <a:pt x="69" y="44"/>
                  <a:pt x="69" y="44"/>
                  <a:pt x="69" y="44"/>
                </a:cubicBezTo>
                <a:cubicBezTo>
                  <a:pt x="69" y="44"/>
                  <a:pt x="69" y="44"/>
                  <a:pt x="69" y="44"/>
                </a:cubicBezTo>
                <a:cubicBezTo>
                  <a:pt x="68" y="45"/>
                  <a:pt x="68" y="45"/>
                  <a:pt x="68" y="45"/>
                </a:cubicBezTo>
                <a:cubicBezTo>
                  <a:pt x="68" y="45"/>
                  <a:pt x="68" y="45"/>
                  <a:pt x="68" y="45"/>
                </a:cubicBezTo>
                <a:cubicBezTo>
                  <a:pt x="62" y="56"/>
                  <a:pt x="62" y="56"/>
                  <a:pt x="62" y="56"/>
                </a:cubicBezTo>
                <a:close/>
                <a:moveTo>
                  <a:pt x="75" y="57"/>
                </a:moveTo>
                <a:cubicBezTo>
                  <a:pt x="75" y="57"/>
                  <a:pt x="75" y="57"/>
                  <a:pt x="75" y="57"/>
                </a:cubicBezTo>
                <a:cubicBezTo>
                  <a:pt x="75" y="57"/>
                  <a:pt x="75" y="57"/>
                  <a:pt x="75" y="57"/>
                </a:cubicBezTo>
                <a:cubicBezTo>
                  <a:pt x="73" y="60"/>
                  <a:pt x="73" y="60"/>
                  <a:pt x="73" y="60"/>
                </a:cubicBezTo>
                <a:cubicBezTo>
                  <a:pt x="67" y="56"/>
                  <a:pt x="67" y="56"/>
                  <a:pt x="67" y="56"/>
                </a:cubicBezTo>
                <a:cubicBezTo>
                  <a:pt x="70" y="50"/>
                  <a:pt x="70" y="50"/>
                  <a:pt x="70" y="50"/>
                </a:cubicBezTo>
                <a:cubicBezTo>
                  <a:pt x="77" y="53"/>
                  <a:pt x="77" y="53"/>
                  <a:pt x="77" y="53"/>
                </a:cubicBezTo>
                <a:cubicBezTo>
                  <a:pt x="75" y="57"/>
                  <a:pt x="75" y="57"/>
                  <a:pt x="75" y="57"/>
                </a:cubicBezTo>
                <a:close/>
              </a:path>
            </a:pathLst>
          </a:custGeom>
          <a:solidFill>
            <a:schemeClr val="bg1">
              <a:lumMod val="50000"/>
            </a:schemeClr>
          </a:solidFill>
          <a:ln>
            <a:noFill/>
          </a:ln>
        </p:spPr>
        <p:txBody>
          <a:bodyPr vert="horz" wrap="square" lIns="91424" tIns="45712" rIns="91424" bIns="45712" numCol="1" anchor="t" anchorCtr="0" compatLnSpc="1"/>
          <a:lstStyle/>
          <a:p>
            <a:endParaRPr lang="zh-CN" altLang="en-US" sz="1280"/>
          </a:p>
        </p:txBody>
      </p:sp>
      <p:sp>
        <p:nvSpPr>
          <p:cNvPr id="29" name="任意多边形 28"/>
          <p:cNvSpPr/>
          <p:nvPr/>
        </p:nvSpPr>
        <p:spPr>
          <a:xfrm>
            <a:off x="7379335" y="1769110"/>
            <a:ext cx="944245" cy="223520"/>
          </a:xfrm>
          <a:custGeom>
            <a:avLst/>
            <a:gdLst>
              <a:gd name="connsiteX0" fmla="*/ 0 w 1059180"/>
              <a:gd name="connsiteY0" fmla="*/ 205740 h 205740"/>
              <a:gd name="connsiteX1" fmla="*/ 205740 w 1059180"/>
              <a:gd name="connsiteY1" fmla="*/ 0 h 205740"/>
              <a:gd name="connsiteX2" fmla="*/ 1059180 w 1059180"/>
              <a:gd name="connsiteY2" fmla="*/ 0 h 205740"/>
            </a:gdLst>
            <a:ahLst/>
            <a:cxnLst>
              <a:cxn ang="0">
                <a:pos x="connsiteX0" y="connsiteY0"/>
              </a:cxn>
              <a:cxn ang="0">
                <a:pos x="connsiteX1" y="connsiteY1"/>
              </a:cxn>
              <a:cxn ang="0">
                <a:pos x="connsiteX2" y="connsiteY2"/>
              </a:cxn>
            </a:cxnLst>
            <a:rect l="l" t="t" r="r" b="b"/>
            <a:pathLst>
              <a:path w="1059180" h="205740">
                <a:moveTo>
                  <a:pt x="0" y="205740"/>
                </a:moveTo>
                <a:lnTo>
                  <a:pt x="205740" y="0"/>
                </a:lnTo>
                <a:lnTo>
                  <a:pt x="1059180" y="0"/>
                </a:lnTo>
              </a:path>
            </a:pathLst>
          </a:cu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lIns="91424" tIns="45712" rIns="91424" bIns="45712" rtlCol="0" anchor="ctr"/>
          <a:lstStyle/>
          <a:p>
            <a:pPr algn="ctr"/>
            <a:endParaRPr lang="zh-CN" altLang="en-US" sz="1280"/>
          </a:p>
        </p:txBody>
      </p:sp>
      <p:sp>
        <p:nvSpPr>
          <p:cNvPr id="34" name="任意多边形 33"/>
          <p:cNvSpPr/>
          <p:nvPr/>
        </p:nvSpPr>
        <p:spPr>
          <a:xfrm flipV="1">
            <a:off x="7379335" y="4531360"/>
            <a:ext cx="944245" cy="221615"/>
          </a:xfrm>
          <a:custGeom>
            <a:avLst/>
            <a:gdLst>
              <a:gd name="connsiteX0" fmla="*/ 0 w 1059180"/>
              <a:gd name="connsiteY0" fmla="*/ 205740 h 205740"/>
              <a:gd name="connsiteX1" fmla="*/ 205740 w 1059180"/>
              <a:gd name="connsiteY1" fmla="*/ 0 h 205740"/>
              <a:gd name="connsiteX2" fmla="*/ 1059180 w 1059180"/>
              <a:gd name="connsiteY2" fmla="*/ 0 h 205740"/>
            </a:gdLst>
            <a:ahLst/>
            <a:cxnLst>
              <a:cxn ang="0">
                <a:pos x="connsiteX0" y="connsiteY0"/>
              </a:cxn>
              <a:cxn ang="0">
                <a:pos x="connsiteX1" y="connsiteY1"/>
              </a:cxn>
              <a:cxn ang="0">
                <a:pos x="connsiteX2" y="connsiteY2"/>
              </a:cxn>
            </a:cxnLst>
            <a:rect l="l" t="t" r="r" b="b"/>
            <a:pathLst>
              <a:path w="1059180" h="205740">
                <a:moveTo>
                  <a:pt x="0" y="205740"/>
                </a:moveTo>
                <a:lnTo>
                  <a:pt x="205740" y="0"/>
                </a:lnTo>
                <a:lnTo>
                  <a:pt x="1059180" y="0"/>
                </a:lnTo>
              </a:path>
            </a:pathLst>
          </a:cu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lIns="91424" tIns="45712" rIns="91424" bIns="45712" rtlCol="0" anchor="ctr"/>
          <a:lstStyle/>
          <a:p>
            <a:pPr algn="ctr"/>
            <a:endParaRPr lang="zh-CN" altLang="en-US" sz="1280"/>
          </a:p>
        </p:txBody>
      </p:sp>
      <p:sp>
        <p:nvSpPr>
          <p:cNvPr id="35" name="任意多边形 34"/>
          <p:cNvSpPr/>
          <p:nvPr/>
        </p:nvSpPr>
        <p:spPr>
          <a:xfrm flipH="1">
            <a:off x="3874135" y="1769110"/>
            <a:ext cx="1039495" cy="223520"/>
          </a:xfrm>
          <a:custGeom>
            <a:avLst/>
            <a:gdLst>
              <a:gd name="connsiteX0" fmla="*/ 0 w 1059180"/>
              <a:gd name="connsiteY0" fmla="*/ 205740 h 205740"/>
              <a:gd name="connsiteX1" fmla="*/ 205740 w 1059180"/>
              <a:gd name="connsiteY1" fmla="*/ 0 h 205740"/>
              <a:gd name="connsiteX2" fmla="*/ 1059180 w 1059180"/>
              <a:gd name="connsiteY2" fmla="*/ 0 h 205740"/>
            </a:gdLst>
            <a:ahLst/>
            <a:cxnLst>
              <a:cxn ang="0">
                <a:pos x="connsiteX0" y="connsiteY0"/>
              </a:cxn>
              <a:cxn ang="0">
                <a:pos x="connsiteX1" y="connsiteY1"/>
              </a:cxn>
              <a:cxn ang="0">
                <a:pos x="connsiteX2" y="connsiteY2"/>
              </a:cxn>
            </a:cxnLst>
            <a:rect l="l" t="t" r="r" b="b"/>
            <a:pathLst>
              <a:path w="1059180" h="205740">
                <a:moveTo>
                  <a:pt x="0" y="205740"/>
                </a:moveTo>
                <a:lnTo>
                  <a:pt x="205740" y="0"/>
                </a:lnTo>
                <a:lnTo>
                  <a:pt x="1059180" y="0"/>
                </a:lnTo>
              </a:path>
            </a:pathLst>
          </a:cu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lIns="91424" tIns="45712" rIns="91424" bIns="45712" rtlCol="0" anchor="ctr"/>
          <a:lstStyle/>
          <a:p>
            <a:pPr algn="ctr"/>
            <a:endParaRPr lang="zh-CN" altLang="en-US" sz="1280"/>
          </a:p>
        </p:txBody>
      </p:sp>
      <p:sp>
        <p:nvSpPr>
          <p:cNvPr id="36" name="任意多边形 35"/>
          <p:cNvSpPr/>
          <p:nvPr/>
        </p:nvSpPr>
        <p:spPr>
          <a:xfrm flipH="1" flipV="1">
            <a:off x="3874135" y="4531360"/>
            <a:ext cx="1039495" cy="221615"/>
          </a:xfrm>
          <a:custGeom>
            <a:avLst/>
            <a:gdLst>
              <a:gd name="connsiteX0" fmla="*/ 0 w 1059180"/>
              <a:gd name="connsiteY0" fmla="*/ 205740 h 205740"/>
              <a:gd name="connsiteX1" fmla="*/ 205740 w 1059180"/>
              <a:gd name="connsiteY1" fmla="*/ 0 h 205740"/>
              <a:gd name="connsiteX2" fmla="*/ 1059180 w 1059180"/>
              <a:gd name="connsiteY2" fmla="*/ 0 h 205740"/>
            </a:gdLst>
            <a:ahLst/>
            <a:cxnLst>
              <a:cxn ang="0">
                <a:pos x="connsiteX0" y="connsiteY0"/>
              </a:cxn>
              <a:cxn ang="0">
                <a:pos x="connsiteX1" y="connsiteY1"/>
              </a:cxn>
              <a:cxn ang="0">
                <a:pos x="connsiteX2" y="connsiteY2"/>
              </a:cxn>
            </a:cxnLst>
            <a:rect l="l" t="t" r="r" b="b"/>
            <a:pathLst>
              <a:path w="1059180" h="205740">
                <a:moveTo>
                  <a:pt x="0" y="205740"/>
                </a:moveTo>
                <a:lnTo>
                  <a:pt x="205740" y="0"/>
                </a:lnTo>
                <a:lnTo>
                  <a:pt x="1059180" y="0"/>
                </a:lnTo>
              </a:path>
            </a:pathLst>
          </a:cu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lIns="91424" tIns="45712" rIns="91424" bIns="45712" rtlCol="0" anchor="ctr"/>
          <a:lstStyle/>
          <a:p>
            <a:pPr algn="ctr"/>
            <a:endParaRPr lang="zh-CN" altLang="en-US" sz="1280"/>
          </a:p>
        </p:txBody>
      </p:sp>
      <p:sp>
        <p:nvSpPr>
          <p:cNvPr id="38" name="Rectangle 24"/>
          <p:cNvSpPr>
            <a:spLocks noChangeArrowheads="1"/>
          </p:cNvSpPr>
          <p:nvPr/>
        </p:nvSpPr>
        <p:spPr bwMode="auto">
          <a:xfrm>
            <a:off x="8401050" y="1673860"/>
            <a:ext cx="3195955" cy="1477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p>
            <a:r>
              <a:rPr lang="zh-CN" altLang="en-US" sz="1600" b="1" dirty="0">
                <a:solidFill>
                  <a:srgbClr val="FFFFFF">
                    <a:lumMod val="50000"/>
                  </a:srgbClr>
                </a:solidFill>
              </a:rPr>
              <a:t>（2）公共建筑。</a:t>
            </a:r>
          </a:p>
          <a:p>
            <a:r>
              <a:rPr lang="zh-CN" altLang="en-US" sz="1600" dirty="0">
                <a:solidFill>
                  <a:srgbClr val="FFFFFF">
                    <a:lumMod val="50000"/>
                  </a:srgbClr>
                </a:solidFill>
              </a:rPr>
              <a:t>1层为单层建筑。2层和</a:t>
            </a:r>
            <a:r>
              <a:rPr lang="en-US" altLang="zh-CN" sz="1600" dirty="0">
                <a:solidFill>
                  <a:srgbClr val="FFFFFF">
                    <a:lumMod val="50000"/>
                  </a:srgbClr>
                </a:solidFill>
              </a:rPr>
              <a:t>2</a:t>
            </a:r>
            <a:r>
              <a:rPr lang="zh-CN" altLang="en-US" sz="1600" dirty="0">
                <a:solidFill>
                  <a:srgbClr val="FFFFFF">
                    <a:lumMod val="50000"/>
                  </a:srgbClr>
                </a:solidFill>
              </a:rPr>
              <a:t>层以上按建筑物高度分为：小于或等于24m 者为多层建筑，大于 24m 者为高层建筑；大于 24m 的单层公共建筑不属于高层建筑。</a:t>
            </a:r>
          </a:p>
        </p:txBody>
      </p:sp>
      <p:sp>
        <p:nvSpPr>
          <p:cNvPr id="41" name="Rectangle 24"/>
          <p:cNvSpPr>
            <a:spLocks noChangeArrowheads="1"/>
          </p:cNvSpPr>
          <p:nvPr/>
        </p:nvSpPr>
        <p:spPr bwMode="auto">
          <a:xfrm>
            <a:off x="8433435" y="4641850"/>
            <a:ext cx="3162935"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p>
            <a:r>
              <a:rPr lang="zh-CN" altLang="en-US" sz="1600" b="1" dirty="0">
                <a:solidFill>
                  <a:srgbClr val="FFFFFF">
                    <a:lumMod val="50000"/>
                  </a:srgbClr>
                </a:solidFill>
              </a:rPr>
              <a:t>（3）不论是居住建筑还是公共建筑，当建筑物高度超过 100m时，均为超高层建筑。</a:t>
            </a:r>
          </a:p>
        </p:txBody>
      </p:sp>
      <p:sp>
        <p:nvSpPr>
          <p:cNvPr id="44" name="Rectangle 24"/>
          <p:cNvSpPr>
            <a:spLocks noChangeArrowheads="1"/>
          </p:cNvSpPr>
          <p:nvPr/>
        </p:nvSpPr>
        <p:spPr bwMode="auto">
          <a:xfrm>
            <a:off x="788670" y="1673860"/>
            <a:ext cx="2937510"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p>
            <a:pPr algn="r"/>
            <a:r>
              <a:rPr lang="zh-CN" altLang="en-US" sz="1600" b="1" dirty="0">
                <a:solidFill>
                  <a:srgbClr val="FFFFFF">
                    <a:lumMod val="50000"/>
                  </a:srgbClr>
                </a:solidFill>
              </a:rPr>
              <a:t>（1）居住建筑。</a:t>
            </a:r>
          </a:p>
          <a:p>
            <a:pPr algn="r"/>
            <a:r>
              <a:rPr lang="zh-CN" altLang="en-US" sz="1600" dirty="0">
                <a:solidFill>
                  <a:srgbClr val="FFFFFF">
                    <a:lumMod val="50000"/>
                  </a:srgbClr>
                </a:solidFill>
              </a:rPr>
              <a:t>1～3层为低层建筑，4～6层为多层建筑，7～9层为中高层建筑，10层及10层以上为高层建筑。</a:t>
            </a:r>
          </a:p>
        </p:txBody>
      </p:sp>
      <p:sp>
        <p:nvSpPr>
          <p:cNvPr id="46" name="Rectangle 24"/>
          <p:cNvSpPr>
            <a:spLocks noChangeArrowheads="1"/>
          </p:cNvSpPr>
          <p:nvPr/>
        </p:nvSpPr>
        <p:spPr bwMode="auto">
          <a:xfrm>
            <a:off x="594360" y="4641850"/>
            <a:ext cx="3164205"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p>
            <a:pPr algn="r"/>
            <a:r>
              <a:rPr lang="zh-CN" altLang="en-US" sz="1600" b="1" dirty="0">
                <a:solidFill>
                  <a:srgbClr val="FFFFFF">
                    <a:lumMod val="50000"/>
                  </a:srgbClr>
                </a:solidFill>
              </a:rPr>
              <a:t>（4）工业建筑（厂房）。</a:t>
            </a:r>
          </a:p>
          <a:p>
            <a:pPr algn="r"/>
            <a:r>
              <a:rPr lang="zh-CN" altLang="en-US" sz="1600" dirty="0">
                <a:solidFill>
                  <a:srgbClr val="FFFFFF">
                    <a:lumMod val="50000"/>
                  </a:srgbClr>
                </a:solidFill>
              </a:rPr>
              <a:t>一般分为单层厂房、多层厂房、高层厂房及混合层数的厂房。其分类方法与公共建筑相同。</a:t>
            </a:r>
          </a:p>
        </p:txBody>
      </p:sp>
      <p:sp>
        <p:nvSpPr>
          <p:cNvPr id="7" name="文本框 6"/>
          <p:cNvSpPr txBox="1"/>
          <p:nvPr/>
        </p:nvSpPr>
        <p:spPr>
          <a:xfrm>
            <a:off x="1111885" y="389255"/>
            <a:ext cx="952119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（二）按建筑物的高度（或层数）分类</a:t>
            </a:r>
          </a:p>
        </p:txBody>
      </p:sp>
      <p:sp>
        <p:nvSpPr>
          <p:cNvPr id="6" name="文本框 5"/>
          <p:cNvSpPr txBox="1"/>
          <p:nvPr/>
        </p:nvSpPr>
        <p:spPr>
          <a:xfrm>
            <a:off x="1106805" y="330835"/>
            <a:ext cx="7848600" cy="607695"/>
          </a:xfrm>
          <a:prstGeom prst="rect">
            <a:avLst/>
          </a:prstGeom>
          <a:noFill/>
        </p:spPr>
        <p:txBody>
          <a:bodyPr wrap="square" rtlCol="0" anchor="t">
            <a:spAutoFit/>
          </a:bodyPr>
          <a:lstStyle/>
          <a:p>
            <a:pPr>
              <a:lnSpc>
                <a:spcPct val="120000"/>
              </a:lnSpc>
            </a:pPr>
            <a:r>
              <a:rPr lang="zh-CN" altLang="en-US" sz="2800" b="1" dirty="0" smtClean="0">
                <a:solidFill>
                  <a:srgbClr val="F87616"/>
                </a:solidFill>
              </a:rPr>
              <a:t>（三）按建筑结构的材料分类</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2"/>
          <p:cNvSpPr/>
          <p:nvPr/>
        </p:nvSpPr>
        <p:spPr>
          <a:xfrm>
            <a:off x="603029" y="3579000"/>
            <a:ext cx="2359684" cy="412009"/>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23" name="Rounded Rectangle 10"/>
          <p:cNvSpPr/>
          <p:nvPr/>
        </p:nvSpPr>
        <p:spPr>
          <a:xfrm>
            <a:off x="2526563" y="3579000"/>
            <a:ext cx="2359684" cy="41200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sp>
        <p:nvSpPr>
          <p:cNvPr id="24" name="Rounded Rectangle 17"/>
          <p:cNvSpPr/>
          <p:nvPr/>
        </p:nvSpPr>
        <p:spPr>
          <a:xfrm>
            <a:off x="4450099" y="3579000"/>
            <a:ext cx="2359684" cy="412009"/>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25" name="Rounded Rectangle 23"/>
          <p:cNvSpPr/>
          <p:nvPr/>
        </p:nvSpPr>
        <p:spPr>
          <a:xfrm>
            <a:off x="6373634" y="3579000"/>
            <a:ext cx="2359684" cy="41200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sp>
        <p:nvSpPr>
          <p:cNvPr id="26" name="Rounded Rectangle 28"/>
          <p:cNvSpPr/>
          <p:nvPr/>
        </p:nvSpPr>
        <p:spPr>
          <a:xfrm>
            <a:off x="8297172" y="3579000"/>
            <a:ext cx="2359684" cy="412009"/>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cxnSp>
        <p:nvCxnSpPr>
          <p:cNvPr id="27" name="Straight Connector 5"/>
          <p:cNvCxnSpPr/>
          <p:nvPr/>
        </p:nvCxnSpPr>
        <p:spPr>
          <a:xfrm flipV="1">
            <a:off x="810129" y="2536690"/>
            <a:ext cx="0" cy="1106102"/>
          </a:xfrm>
          <a:prstGeom prst="line">
            <a:avLst/>
          </a:prstGeom>
          <a:ln w="38100">
            <a:solidFill>
              <a:srgbClr val="F87616"/>
            </a:solidFill>
          </a:ln>
        </p:spPr>
        <p:style>
          <a:lnRef idx="1">
            <a:schemeClr val="accent1"/>
          </a:lnRef>
          <a:fillRef idx="0">
            <a:schemeClr val="accent1"/>
          </a:fillRef>
          <a:effectRef idx="0">
            <a:schemeClr val="accent1"/>
          </a:effectRef>
          <a:fontRef idx="minor">
            <a:schemeClr val="tx1"/>
          </a:fontRef>
        </p:style>
      </p:cxnSp>
      <p:sp>
        <p:nvSpPr>
          <p:cNvPr id="28" name="Oval 6"/>
          <p:cNvSpPr/>
          <p:nvPr/>
        </p:nvSpPr>
        <p:spPr>
          <a:xfrm>
            <a:off x="479835" y="1878002"/>
            <a:ext cx="684145" cy="684145"/>
          </a:xfrm>
          <a:prstGeom prst="ellipse">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29" name="Oval 33"/>
          <p:cNvSpPr/>
          <p:nvPr/>
        </p:nvSpPr>
        <p:spPr>
          <a:xfrm>
            <a:off x="690813" y="3653911"/>
            <a:ext cx="262187" cy="262186"/>
          </a:xfrm>
          <a:prstGeom prst="ellipse">
            <a:avLst/>
          </a:prstGeom>
          <a:solidFill>
            <a:srgbClr val="F87616"/>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cxnSp>
        <p:nvCxnSpPr>
          <p:cNvPr id="30" name="Straight Connector 13"/>
          <p:cNvCxnSpPr/>
          <p:nvPr/>
        </p:nvCxnSpPr>
        <p:spPr>
          <a:xfrm flipV="1">
            <a:off x="2749539" y="3916098"/>
            <a:ext cx="0" cy="1106102"/>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1" name="Oval 14"/>
          <p:cNvSpPr/>
          <p:nvPr/>
        </p:nvSpPr>
        <p:spPr>
          <a:xfrm>
            <a:off x="2403371" y="5007862"/>
            <a:ext cx="684145" cy="684145"/>
          </a:xfrm>
          <a:prstGeom prst="ellipse">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sp>
        <p:nvSpPr>
          <p:cNvPr id="32" name="Oval 34"/>
          <p:cNvSpPr/>
          <p:nvPr/>
        </p:nvSpPr>
        <p:spPr>
          <a:xfrm>
            <a:off x="2614349" y="3653911"/>
            <a:ext cx="262187" cy="262186"/>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cxnSp>
        <p:nvCxnSpPr>
          <p:cNvPr id="33" name="Straight Connector 20"/>
          <p:cNvCxnSpPr/>
          <p:nvPr/>
        </p:nvCxnSpPr>
        <p:spPr>
          <a:xfrm flipV="1">
            <a:off x="4673075" y="2536690"/>
            <a:ext cx="0" cy="1106102"/>
          </a:xfrm>
          <a:prstGeom prst="line">
            <a:avLst/>
          </a:prstGeom>
          <a:solidFill>
            <a:srgbClr val="244E8A"/>
          </a:solidFill>
          <a:ln w="38100">
            <a:solidFill>
              <a:srgbClr val="F87616"/>
            </a:solidFill>
          </a:ln>
        </p:spPr>
        <p:style>
          <a:lnRef idx="1">
            <a:schemeClr val="accent1"/>
          </a:lnRef>
          <a:fillRef idx="0">
            <a:schemeClr val="accent1"/>
          </a:fillRef>
          <a:effectRef idx="0">
            <a:schemeClr val="accent1"/>
          </a:effectRef>
          <a:fontRef idx="minor">
            <a:schemeClr val="tx1"/>
          </a:fontRef>
        </p:style>
      </p:cxnSp>
      <p:sp>
        <p:nvSpPr>
          <p:cNvPr id="34" name="Oval 21"/>
          <p:cNvSpPr/>
          <p:nvPr/>
        </p:nvSpPr>
        <p:spPr>
          <a:xfrm>
            <a:off x="4326906" y="1878002"/>
            <a:ext cx="684145" cy="684145"/>
          </a:xfrm>
          <a:prstGeom prst="ellipse">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35" name="Oval 35"/>
          <p:cNvSpPr/>
          <p:nvPr/>
        </p:nvSpPr>
        <p:spPr>
          <a:xfrm>
            <a:off x="4537884" y="3653911"/>
            <a:ext cx="262187" cy="262186"/>
          </a:xfrm>
          <a:prstGeom prst="ellipse">
            <a:avLst/>
          </a:prstGeom>
          <a:solidFill>
            <a:srgbClr val="F87616"/>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cxnSp>
        <p:nvCxnSpPr>
          <p:cNvPr id="36" name="Straight Connector 25"/>
          <p:cNvCxnSpPr/>
          <p:nvPr/>
        </p:nvCxnSpPr>
        <p:spPr>
          <a:xfrm flipV="1">
            <a:off x="6596610" y="3916098"/>
            <a:ext cx="0" cy="1106102"/>
          </a:xfrm>
          <a:prstGeom prst="line">
            <a:avLst/>
          </a:prstGeom>
          <a:solidFill>
            <a:srgbClr val="6096E6"/>
          </a:solidFill>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7" name="Oval 26"/>
          <p:cNvSpPr/>
          <p:nvPr/>
        </p:nvSpPr>
        <p:spPr>
          <a:xfrm>
            <a:off x="6250440" y="5007862"/>
            <a:ext cx="684145" cy="684145"/>
          </a:xfrm>
          <a:prstGeom prst="ellipse">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sp>
        <p:nvSpPr>
          <p:cNvPr id="38" name="Oval 36"/>
          <p:cNvSpPr/>
          <p:nvPr/>
        </p:nvSpPr>
        <p:spPr>
          <a:xfrm>
            <a:off x="6461419" y="3653911"/>
            <a:ext cx="262187" cy="262186"/>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cxnSp>
        <p:nvCxnSpPr>
          <p:cNvPr id="39" name="Straight Connector 31"/>
          <p:cNvCxnSpPr/>
          <p:nvPr/>
        </p:nvCxnSpPr>
        <p:spPr>
          <a:xfrm flipV="1">
            <a:off x="8520148" y="2536690"/>
            <a:ext cx="0" cy="1106102"/>
          </a:xfrm>
          <a:prstGeom prst="line">
            <a:avLst/>
          </a:prstGeom>
          <a:solidFill>
            <a:srgbClr val="244E8A"/>
          </a:solidFill>
          <a:ln w="38100">
            <a:solidFill>
              <a:srgbClr val="F87616"/>
            </a:solidFill>
          </a:ln>
        </p:spPr>
        <p:style>
          <a:lnRef idx="1">
            <a:schemeClr val="accent1"/>
          </a:lnRef>
          <a:fillRef idx="0">
            <a:schemeClr val="accent1"/>
          </a:fillRef>
          <a:effectRef idx="0">
            <a:schemeClr val="accent1"/>
          </a:effectRef>
          <a:fontRef idx="minor">
            <a:schemeClr val="tx1"/>
          </a:fontRef>
        </p:style>
      </p:cxnSp>
      <p:sp>
        <p:nvSpPr>
          <p:cNvPr id="40" name="Oval 32"/>
          <p:cNvSpPr/>
          <p:nvPr/>
        </p:nvSpPr>
        <p:spPr>
          <a:xfrm>
            <a:off x="8173978" y="1878002"/>
            <a:ext cx="684145" cy="684145"/>
          </a:xfrm>
          <a:prstGeom prst="ellipse">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41" name="Oval 37"/>
          <p:cNvSpPr/>
          <p:nvPr/>
        </p:nvSpPr>
        <p:spPr>
          <a:xfrm>
            <a:off x="8384957" y="3653911"/>
            <a:ext cx="262187" cy="262186"/>
          </a:xfrm>
          <a:prstGeom prst="ellipse">
            <a:avLst/>
          </a:prstGeom>
          <a:solidFill>
            <a:srgbClr val="F87616"/>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sp>
        <p:nvSpPr>
          <p:cNvPr id="42" name="Inhaltsplatzhalter 4"/>
          <p:cNvSpPr txBox="1"/>
          <p:nvPr/>
        </p:nvSpPr>
        <p:spPr>
          <a:xfrm>
            <a:off x="326413" y="4200061"/>
            <a:ext cx="915487" cy="24574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altLang="zh-CN" sz="1600" dirty="0" smtClean="0">
                <a:solidFill>
                  <a:srgbClr val="F87616"/>
                </a:solidFill>
                <a:latin typeface="字魂105号-简雅黑" panose="00000500000000000000" charset="-122"/>
                <a:ea typeface="字魂105号-简雅黑" panose="00000500000000000000" charset="-122"/>
              </a:rPr>
              <a:t>01</a:t>
            </a:r>
          </a:p>
        </p:txBody>
      </p:sp>
      <p:sp>
        <p:nvSpPr>
          <p:cNvPr id="43" name="Inhaltsplatzhalter 4"/>
          <p:cNvSpPr txBox="1"/>
          <p:nvPr/>
        </p:nvSpPr>
        <p:spPr>
          <a:xfrm>
            <a:off x="2304698" y="3238796"/>
            <a:ext cx="915487" cy="24574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altLang="zh-CN" sz="1600" dirty="0" smtClean="0">
                <a:solidFill>
                  <a:schemeClr val="accent2"/>
                </a:solidFill>
                <a:latin typeface="字魂105号-简雅黑" panose="00000500000000000000" charset="-122"/>
                <a:ea typeface="字魂105号-简雅黑" panose="00000500000000000000" charset="-122"/>
              </a:rPr>
              <a:t>02</a:t>
            </a:r>
          </a:p>
        </p:txBody>
      </p:sp>
      <p:sp>
        <p:nvSpPr>
          <p:cNvPr id="44" name="Inhaltsplatzhalter 4"/>
          <p:cNvSpPr txBox="1"/>
          <p:nvPr/>
        </p:nvSpPr>
        <p:spPr>
          <a:xfrm>
            <a:off x="4183304" y="4236934"/>
            <a:ext cx="915487" cy="24574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altLang="zh-CN" sz="1600" dirty="0" smtClean="0">
                <a:solidFill>
                  <a:srgbClr val="F87616"/>
                </a:solidFill>
                <a:latin typeface="字魂105号-简雅黑" panose="00000500000000000000" charset="-122"/>
                <a:ea typeface="字魂105号-简雅黑" panose="00000500000000000000" charset="-122"/>
              </a:rPr>
              <a:t>03</a:t>
            </a:r>
          </a:p>
        </p:txBody>
      </p:sp>
      <p:sp>
        <p:nvSpPr>
          <p:cNvPr id="45" name="Inhaltsplatzhalter 4"/>
          <p:cNvSpPr txBox="1"/>
          <p:nvPr/>
        </p:nvSpPr>
        <p:spPr>
          <a:xfrm>
            <a:off x="6105768" y="3238796"/>
            <a:ext cx="915487" cy="24574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altLang="zh-CN" sz="1600" dirty="0" smtClean="0">
                <a:solidFill>
                  <a:schemeClr val="accent2"/>
                </a:solidFill>
                <a:latin typeface="字魂105号-简雅黑" panose="00000500000000000000" charset="-122"/>
                <a:ea typeface="字魂105号-简雅黑" panose="00000500000000000000" charset="-122"/>
              </a:rPr>
              <a:t>04</a:t>
            </a:r>
          </a:p>
        </p:txBody>
      </p:sp>
      <p:sp>
        <p:nvSpPr>
          <p:cNvPr id="46" name="Inhaltsplatzhalter 4"/>
          <p:cNvSpPr txBox="1"/>
          <p:nvPr/>
        </p:nvSpPr>
        <p:spPr>
          <a:xfrm>
            <a:off x="8039665" y="4236934"/>
            <a:ext cx="915487" cy="24574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altLang="zh-CN" sz="1600" dirty="0" smtClean="0">
                <a:solidFill>
                  <a:srgbClr val="F87616"/>
                </a:solidFill>
                <a:latin typeface="字魂105号-简雅黑" panose="00000500000000000000" charset="-122"/>
                <a:ea typeface="字魂105号-简雅黑" panose="00000500000000000000" charset="-122"/>
              </a:rPr>
              <a:t>05</a:t>
            </a:r>
          </a:p>
        </p:txBody>
      </p:sp>
      <p:grpSp>
        <p:nvGrpSpPr>
          <p:cNvPr id="47" name="Group 54"/>
          <p:cNvGrpSpPr/>
          <p:nvPr/>
        </p:nvGrpSpPr>
        <p:grpSpPr>
          <a:xfrm>
            <a:off x="8269676" y="2114808"/>
            <a:ext cx="492747" cy="234191"/>
            <a:chOff x="10028238" y="2828925"/>
            <a:chExt cx="577850" cy="274638"/>
          </a:xfrm>
          <a:solidFill>
            <a:schemeClr val="bg1"/>
          </a:solidFill>
        </p:grpSpPr>
        <p:sp>
          <p:nvSpPr>
            <p:cNvPr id="48" name="Freeform 91"/>
            <p:cNvSpPr>
              <a:spLocks noEditPoints="1"/>
            </p:cNvSpPr>
            <p:nvPr/>
          </p:nvSpPr>
          <p:spPr bwMode="auto">
            <a:xfrm>
              <a:off x="10028238" y="2828925"/>
              <a:ext cx="577850" cy="274638"/>
            </a:xfrm>
            <a:custGeom>
              <a:avLst/>
              <a:gdLst>
                <a:gd name="T0" fmla="*/ 227 w 3643"/>
                <a:gd name="T1" fmla="*/ 1180 h 1728"/>
                <a:gd name="T2" fmla="*/ 163 w 3643"/>
                <a:gd name="T3" fmla="*/ 1377 h 1728"/>
                <a:gd name="T4" fmla="*/ 282 w 3643"/>
                <a:gd name="T5" fmla="*/ 1542 h 1728"/>
                <a:gd name="T6" fmla="*/ 491 w 3643"/>
                <a:gd name="T7" fmla="*/ 1542 h 1728"/>
                <a:gd name="T8" fmla="*/ 611 w 3643"/>
                <a:gd name="T9" fmla="*/ 1377 h 1728"/>
                <a:gd name="T10" fmla="*/ 548 w 3643"/>
                <a:gd name="T11" fmla="*/ 1180 h 1728"/>
                <a:gd name="T12" fmla="*/ 2303 w 3643"/>
                <a:gd name="T13" fmla="*/ 1114 h 1728"/>
                <a:gd name="T14" fmla="*/ 2120 w 3643"/>
                <a:gd name="T15" fmla="*/ 1207 h 1728"/>
                <a:gd name="T16" fmla="*/ 2088 w 3643"/>
                <a:gd name="T17" fmla="*/ 1413 h 1728"/>
                <a:gd name="T18" fmla="*/ 2232 w 3643"/>
                <a:gd name="T19" fmla="*/ 1556 h 1728"/>
                <a:gd name="T20" fmla="*/ 2438 w 3643"/>
                <a:gd name="T21" fmla="*/ 1523 h 1728"/>
                <a:gd name="T22" fmla="*/ 2531 w 3643"/>
                <a:gd name="T23" fmla="*/ 1341 h 1728"/>
                <a:gd name="T24" fmla="*/ 2438 w 3643"/>
                <a:gd name="T25" fmla="*/ 1157 h 1728"/>
                <a:gd name="T26" fmla="*/ 3220 w 3643"/>
                <a:gd name="T27" fmla="*/ 163 h 1728"/>
                <a:gd name="T28" fmla="*/ 3055 w 3643"/>
                <a:gd name="T29" fmla="*/ 282 h 1728"/>
                <a:gd name="T30" fmla="*/ 3055 w 3643"/>
                <a:gd name="T31" fmla="*/ 492 h 1728"/>
                <a:gd name="T32" fmla="*/ 3220 w 3643"/>
                <a:gd name="T33" fmla="*/ 611 h 1728"/>
                <a:gd name="T34" fmla="*/ 3417 w 3643"/>
                <a:gd name="T35" fmla="*/ 547 h 1728"/>
                <a:gd name="T36" fmla="*/ 3480 w 3643"/>
                <a:gd name="T37" fmla="*/ 350 h 1728"/>
                <a:gd name="T38" fmla="*/ 3360 w 3643"/>
                <a:gd name="T39" fmla="*/ 185 h 1728"/>
                <a:gd name="T40" fmla="*/ 1268 w 3643"/>
                <a:gd name="T41" fmla="*/ 172 h 1728"/>
                <a:gd name="T42" fmla="*/ 1124 w 3643"/>
                <a:gd name="T43" fmla="*/ 316 h 1728"/>
                <a:gd name="T44" fmla="*/ 1157 w 3643"/>
                <a:gd name="T45" fmla="*/ 522 h 1728"/>
                <a:gd name="T46" fmla="*/ 1339 w 3643"/>
                <a:gd name="T47" fmla="*/ 615 h 1728"/>
                <a:gd name="T48" fmla="*/ 1523 w 3643"/>
                <a:gd name="T49" fmla="*/ 522 h 1728"/>
                <a:gd name="T50" fmla="*/ 1555 w 3643"/>
                <a:gd name="T51" fmla="*/ 316 h 1728"/>
                <a:gd name="T52" fmla="*/ 1411 w 3643"/>
                <a:gd name="T53" fmla="*/ 172 h 1728"/>
                <a:gd name="T54" fmla="*/ 3396 w 3643"/>
                <a:gd name="T55" fmla="*/ 26 h 1728"/>
                <a:gd name="T56" fmla="*/ 3598 w 3643"/>
                <a:gd name="T57" fmla="*/ 205 h 1728"/>
                <a:gd name="T58" fmla="*/ 3631 w 3643"/>
                <a:gd name="T59" fmla="*/ 482 h 1728"/>
                <a:gd name="T60" fmla="*/ 3477 w 3643"/>
                <a:gd name="T61" fmla="*/ 704 h 1728"/>
                <a:gd name="T62" fmla="*/ 3210 w 3643"/>
                <a:gd name="T63" fmla="*/ 772 h 1728"/>
                <a:gd name="T64" fmla="*/ 2649 w 3643"/>
                <a:gd name="T65" fmla="*/ 1167 h 1728"/>
                <a:gd name="T66" fmla="*/ 2678 w 3643"/>
                <a:gd name="T67" fmla="*/ 1436 h 1728"/>
                <a:gd name="T68" fmla="*/ 2524 w 3643"/>
                <a:gd name="T69" fmla="*/ 1658 h 1728"/>
                <a:gd name="T70" fmla="*/ 2255 w 3643"/>
                <a:gd name="T71" fmla="*/ 1725 h 1728"/>
                <a:gd name="T72" fmla="*/ 2014 w 3643"/>
                <a:gd name="T73" fmla="*/ 1597 h 1728"/>
                <a:gd name="T74" fmla="*/ 1917 w 3643"/>
                <a:gd name="T75" fmla="*/ 1341 h 1728"/>
                <a:gd name="T76" fmla="*/ 1551 w 3643"/>
                <a:gd name="T77" fmla="*/ 711 h 1728"/>
                <a:gd name="T78" fmla="*/ 1294 w 3643"/>
                <a:gd name="T79" fmla="*/ 772 h 1728"/>
                <a:gd name="T80" fmla="*/ 732 w 3643"/>
                <a:gd name="T81" fmla="*/ 1167 h 1728"/>
                <a:gd name="T82" fmla="*/ 762 w 3643"/>
                <a:gd name="T83" fmla="*/ 1436 h 1728"/>
                <a:gd name="T84" fmla="*/ 607 w 3643"/>
                <a:gd name="T85" fmla="*/ 1658 h 1728"/>
                <a:gd name="T86" fmla="*/ 338 w 3643"/>
                <a:gd name="T87" fmla="*/ 1725 h 1728"/>
                <a:gd name="T88" fmla="*/ 97 w 3643"/>
                <a:gd name="T89" fmla="*/ 1597 h 1728"/>
                <a:gd name="T90" fmla="*/ 0 w 3643"/>
                <a:gd name="T91" fmla="*/ 1341 h 1728"/>
                <a:gd name="T92" fmla="*/ 97 w 3643"/>
                <a:gd name="T93" fmla="*/ 1084 h 1728"/>
                <a:gd name="T94" fmla="*/ 338 w 3643"/>
                <a:gd name="T95" fmla="*/ 957 h 1728"/>
                <a:gd name="T96" fmla="*/ 597 w 3643"/>
                <a:gd name="T97" fmla="*/ 1016 h 1728"/>
                <a:gd name="T98" fmla="*/ 952 w 3643"/>
                <a:gd name="T99" fmla="*/ 387 h 1728"/>
                <a:gd name="T100" fmla="*/ 1051 w 3643"/>
                <a:gd name="T101" fmla="*/ 130 h 1728"/>
                <a:gd name="T102" fmla="*/ 1291 w 3643"/>
                <a:gd name="T103" fmla="*/ 2 h 1728"/>
                <a:gd name="T104" fmla="*/ 1561 w 3643"/>
                <a:gd name="T105" fmla="*/ 69 h 1728"/>
                <a:gd name="T106" fmla="*/ 1714 w 3643"/>
                <a:gd name="T107" fmla="*/ 291 h 1728"/>
                <a:gd name="T108" fmla="*/ 1686 w 3643"/>
                <a:gd name="T109" fmla="*/ 560 h 1728"/>
                <a:gd name="T110" fmla="*/ 2255 w 3643"/>
                <a:gd name="T111" fmla="*/ 957 h 1728"/>
                <a:gd name="T112" fmla="*/ 2514 w 3643"/>
                <a:gd name="T113" fmla="*/ 1016 h 1728"/>
                <a:gd name="T114" fmla="*/ 2869 w 3643"/>
                <a:gd name="T115" fmla="*/ 387 h 1728"/>
                <a:gd name="T116" fmla="*/ 2968 w 3643"/>
                <a:gd name="T117" fmla="*/ 130 h 1728"/>
                <a:gd name="T118" fmla="*/ 3208 w 3643"/>
                <a:gd name="T119" fmla="*/ 2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43" h="1728">
                  <a:moveTo>
                    <a:pt x="387" y="1114"/>
                  </a:moveTo>
                  <a:lnTo>
                    <a:pt x="350" y="1116"/>
                  </a:lnTo>
                  <a:lnTo>
                    <a:pt x="315" y="1125"/>
                  </a:lnTo>
                  <a:lnTo>
                    <a:pt x="282" y="1139"/>
                  </a:lnTo>
                  <a:lnTo>
                    <a:pt x="253" y="1157"/>
                  </a:lnTo>
                  <a:lnTo>
                    <a:pt x="227" y="1180"/>
                  </a:lnTo>
                  <a:lnTo>
                    <a:pt x="204" y="1207"/>
                  </a:lnTo>
                  <a:lnTo>
                    <a:pt x="185" y="1237"/>
                  </a:lnTo>
                  <a:lnTo>
                    <a:pt x="171" y="1269"/>
                  </a:lnTo>
                  <a:lnTo>
                    <a:pt x="163" y="1304"/>
                  </a:lnTo>
                  <a:lnTo>
                    <a:pt x="160" y="1341"/>
                  </a:lnTo>
                  <a:lnTo>
                    <a:pt x="163" y="1377"/>
                  </a:lnTo>
                  <a:lnTo>
                    <a:pt x="171" y="1413"/>
                  </a:lnTo>
                  <a:lnTo>
                    <a:pt x="185" y="1445"/>
                  </a:lnTo>
                  <a:lnTo>
                    <a:pt x="204" y="1475"/>
                  </a:lnTo>
                  <a:lnTo>
                    <a:pt x="227" y="1501"/>
                  </a:lnTo>
                  <a:lnTo>
                    <a:pt x="253" y="1523"/>
                  </a:lnTo>
                  <a:lnTo>
                    <a:pt x="282" y="1542"/>
                  </a:lnTo>
                  <a:lnTo>
                    <a:pt x="315" y="1556"/>
                  </a:lnTo>
                  <a:lnTo>
                    <a:pt x="350" y="1564"/>
                  </a:lnTo>
                  <a:lnTo>
                    <a:pt x="387" y="1568"/>
                  </a:lnTo>
                  <a:lnTo>
                    <a:pt x="424" y="1564"/>
                  </a:lnTo>
                  <a:lnTo>
                    <a:pt x="458" y="1556"/>
                  </a:lnTo>
                  <a:lnTo>
                    <a:pt x="491" y="1542"/>
                  </a:lnTo>
                  <a:lnTo>
                    <a:pt x="521" y="1523"/>
                  </a:lnTo>
                  <a:lnTo>
                    <a:pt x="548" y="1501"/>
                  </a:lnTo>
                  <a:lnTo>
                    <a:pt x="570" y="1475"/>
                  </a:lnTo>
                  <a:lnTo>
                    <a:pt x="588" y="1445"/>
                  </a:lnTo>
                  <a:lnTo>
                    <a:pt x="602" y="1413"/>
                  </a:lnTo>
                  <a:lnTo>
                    <a:pt x="611" y="1377"/>
                  </a:lnTo>
                  <a:lnTo>
                    <a:pt x="614" y="1341"/>
                  </a:lnTo>
                  <a:lnTo>
                    <a:pt x="611" y="1304"/>
                  </a:lnTo>
                  <a:lnTo>
                    <a:pt x="602" y="1269"/>
                  </a:lnTo>
                  <a:lnTo>
                    <a:pt x="588" y="1237"/>
                  </a:lnTo>
                  <a:lnTo>
                    <a:pt x="570" y="1207"/>
                  </a:lnTo>
                  <a:lnTo>
                    <a:pt x="548" y="1180"/>
                  </a:lnTo>
                  <a:lnTo>
                    <a:pt x="521" y="1157"/>
                  </a:lnTo>
                  <a:lnTo>
                    <a:pt x="491" y="1139"/>
                  </a:lnTo>
                  <a:lnTo>
                    <a:pt x="458" y="1125"/>
                  </a:lnTo>
                  <a:lnTo>
                    <a:pt x="424" y="1116"/>
                  </a:lnTo>
                  <a:lnTo>
                    <a:pt x="387" y="1114"/>
                  </a:lnTo>
                  <a:close/>
                  <a:moveTo>
                    <a:pt x="2303" y="1114"/>
                  </a:moveTo>
                  <a:lnTo>
                    <a:pt x="2266" y="1116"/>
                  </a:lnTo>
                  <a:lnTo>
                    <a:pt x="2232" y="1125"/>
                  </a:lnTo>
                  <a:lnTo>
                    <a:pt x="2199" y="1139"/>
                  </a:lnTo>
                  <a:lnTo>
                    <a:pt x="2169" y="1157"/>
                  </a:lnTo>
                  <a:lnTo>
                    <a:pt x="2142" y="1180"/>
                  </a:lnTo>
                  <a:lnTo>
                    <a:pt x="2120" y="1207"/>
                  </a:lnTo>
                  <a:lnTo>
                    <a:pt x="2102" y="1237"/>
                  </a:lnTo>
                  <a:lnTo>
                    <a:pt x="2088" y="1269"/>
                  </a:lnTo>
                  <a:lnTo>
                    <a:pt x="2079" y="1304"/>
                  </a:lnTo>
                  <a:lnTo>
                    <a:pt x="2076" y="1341"/>
                  </a:lnTo>
                  <a:lnTo>
                    <a:pt x="2079" y="1377"/>
                  </a:lnTo>
                  <a:lnTo>
                    <a:pt x="2088" y="1413"/>
                  </a:lnTo>
                  <a:lnTo>
                    <a:pt x="2102" y="1445"/>
                  </a:lnTo>
                  <a:lnTo>
                    <a:pt x="2120" y="1475"/>
                  </a:lnTo>
                  <a:lnTo>
                    <a:pt x="2142" y="1501"/>
                  </a:lnTo>
                  <a:lnTo>
                    <a:pt x="2169" y="1523"/>
                  </a:lnTo>
                  <a:lnTo>
                    <a:pt x="2199" y="1542"/>
                  </a:lnTo>
                  <a:lnTo>
                    <a:pt x="2232" y="1556"/>
                  </a:lnTo>
                  <a:lnTo>
                    <a:pt x="2266" y="1564"/>
                  </a:lnTo>
                  <a:lnTo>
                    <a:pt x="2303" y="1568"/>
                  </a:lnTo>
                  <a:lnTo>
                    <a:pt x="2340" y="1564"/>
                  </a:lnTo>
                  <a:lnTo>
                    <a:pt x="2375" y="1556"/>
                  </a:lnTo>
                  <a:lnTo>
                    <a:pt x="2408" y="1542"/>
                  </a:lnTo>
                  <a:lnTo>
                    <a:pt x="2438" y="1523"/>
                  </a:lnTo>
                  <a:lnTo>
                    <a:pt x="2463" y="1501"/>
                  </a:lnTo>
                  <a:lnTo>
                    <a:pt x="2486" y="1475"/>
                  </a:lnTo>
                  <a:lnTo>
                    <a:pt x="2505" y="1445"/>
                  </a:lnTo>
                  <a:lnTo>
                    <a:pt x="2519" y="1413"/>
                  </a:lnTo>
                  <a:lnTo>
                    <a:pt x="2527" y="1377"/>
                  </a:lnTo>
                  <a:lnTo>
                    <a:pt x="2531" y="1341"/>
                  </a:lnTo>
                  <a:lnTo>
                    <a:pt x="2527" y="1304"/>
                  </a:lnTo>
                  <a:lnTo>
                    <a:pt x="2519" y="1269"/>
                  </a:lnTo>
                  <a:lnTo>
                    <a:pt x="2505" y="1237"/>
                  </a:lnTo>
                  <a:lnTo>
                    <a:pt x="2486" y="1207"/>
                  </a:lnTo>
                  <a:lnTo>
                    <a:pt x="2463" y="1180"/>
                  </a:lnTo>
                  <a:lnTo>
                    <a:pt x="2438" y="1157"/>
                  </a:lnTo>
                  <a:lnTo>
                    <a:pt x="2408" y="1139"/>
                  </a:lnTo>
                  <a:lnTo>
                    <a:pt x="2375" y="1125"/>
                  </a:lnTo>
                  <a:lnTo>
                    <a:pt x="2340" y="1116"/>
                  </a:lnTo>
                  <a:lnTo>
                    <a:pt x="2303" y="1114"/>
                  </a:lnTo>
                  <a:close/>
                  <a:moveTo>
                    <a:pt x="3256" y="160"/>
                  </a:moveTo>
                  <a:lnTo>
                    <a:pt x="3220" y="163"/>
                  </a:lnTo>
                  <a:lnTo>
                    <a:pt x="3184" y="172"/>
                  </a:lnTo>
                  <a:lnTo>
                    <a:pt x="3152" y="185"/>
                  </a:lnTo>
                  <a:lnTo>
                    <a:pt x="3122" y="204"/>
                  </a:lnTo>
                  <a:lnTo>
                    <a:pt x="3096" y="226"/>
                  </a:lnTo>
                  <a:lnTo>
                    <a:pt x="3073" y="253"/>
                  </a:lnTo>
                  <a:lnTo>
                    <a:pt x="3055" y="282"/>
                  </a:lnTo>
                  <a:lnTo>
                    <a:pt x="3041" y="316"/>
                  </a:lnTo>
                  <a:lnTo>
                    <a:pt x="3032" y="350"/>
                  </a:lnTo>
                  <a:lnTo>
                    <a:pt x="3030" y="387"/>
                  </a:lnTo>
                  <a:lnTo>
                    <a:pt x="3032" y="424"/>
                  </a:lnTo>
                  <a:lnTo>
                    <a:pt x="3041" y="458"/>
                  </a:lnTo>
                  <a:lnTo>
                    <a:pt x="3055" y="492"/>
                  </a:lnTo>
                  <a:lnTo>
                    <a:pt x="3073" y="522"/>
                  </a:lnTo>
                  <a:lnTo>
                    <a:pt x="3096" y="547"/>
                  </a:lnTo>
                  <a:lnTo>
                    <a:pt x="3122" y="570"/>
                  </a:lnTo>
                  <a:lnTo>
                    <a:pt x="3152" y="589"/>
                  </a:lnTo>
                  <a:lnTo>
                    <a:pt x="3184" y="602"/>
                  </a:lnTo>
                  <a:lnTo>
                    <a:pt x="3220" y="611"/>
                  </a:lnTo>
                  <a:lnTo>
                    <a:pt x="3256" y="615"/>
                  </a:lnTo>
                  <a:lnTo>
                    <a:pt x="3293" y="611"/>
                  </a:lnTo>
                  <a:lnTo>
                    <a:pt x="3328" y="602"/>
                  </a:lnTo>
                  <a:lnTo>
                    <a:pt x="3360" y="589"/>
                  </a:lnTo>
                  <a:lnTo>
                    <a:pt x="3390" y="570"/>
                  </a:lnTo>
                  <a:lnTo>
                    <a:pt x="3417" y="547"/>
                  </a:lnTo>
                  <a:lnTo>
                    <a:pt x="3439" y="522"/>
                  </a:lnTo>
                  <a:lnTo>
                    <a:pt x="3458" y="492"/>
                  </a:lnTo>
                  <a:lnTo>
                    <a:pt x="3472" y="458"/>
                  </a:lnTo>
                  <a:lnTo>
                    <a:pt x="3480" y="424"/>
                  </a:lnTo>
                  <a:lnTo>
                    <a:pt x="3483" y="387"/>
                  </a:lnTo>
                  <a:lnTo>
                    <a:pt x="3480" y="350"/>
                  </a:lnTo>
                  <a:lnTo>
                    <a:pt x="3472" y="316"/>
                  </a:lnTo>
                  <a:lnTo>
                    <a:pt x="3458" y="282"/>
                  </a:lnTo>
                  <a:lnTo>
                    <a:pt x="3439" y="253"/>
                  </a:lnTo>
                  <a:lnTo>
                    <a:pt x="3417" y="226"/>
                  </a:lnTo>
                  <a:lnTo>
                    <a:pt x="3390" y="204"/>
                  </a:lnTo>
                  <a:lnTo>
                    <a:pt x="3360" y="185"/>
                  </a:lnTo>
                  <a:lnTo>
                    <a:pt x="3328" y="172"/>
                  </a:lnTo>
                  <a:lnTo>
                    <a:pt x="3293" y="163"/>
                  </a:lnTo>
                  <a:lnTo>
                    <a:pt x="3256" y="160"/>
                  </a:lnTo>
                  <a:close/>
                  <a:moveTo>
                    <a:pt x="1339" y="160"/>
                  </a:moveTo>
                  <a:lnTo>
                    <a:pt x="1303" y="163"/>
                  </a:lnTo>
                  <a:lnTo>
                    <a:pt x="1268" y="172"/>
                  </a:lnTo>
                  <a:lnTo>
                    <a:pt x="1235" y="185"/>
                  </a:lnTo>
                  <a:lnTo>
                    <a:pt x="1206" y="204"/>
                  </a:lnTo>
                  <a:lnTo>
                    <a:pt x="1179" y="226"/>
                  </a:lnTo>
                  <a:lnTo>
                    <a:pt x="1157" y="253"/>
                  </a:lnTo>
                  <a:lnTo>
                    <a:pt x="1138" y="282"/>
                  </a:lnTo>
                  <a:lnTo>
                    <a:pt x="1124" y="316"/>
                  </a:lnTo>
                  <a:lnTo>
                    <a:pt x="1116" y="350"/>
                  </a:lnTo>
                  <a:lnTo>
                    <a:pt x="1113" y="387"/>
                  </a:lnTo>
                  <a:lnTo>
                    <a:pt x="1116" y="424"/>
                  </a:lnTo>
                  <a:lnTo>
                    <a:pt x="1124" y="458"/>
                  </a:lnTo>
                  <a:lnTo>
                    <a:pt x="1138" y="492"/>
                  </a:lnTo>
                  <a:lnTo>
                    <a:pt x="1157" y="522"/>
                  </a:lnTo>
                  <a:lnTo>
                    <a:pt x="1179" y="547"/>
                  </a:lnTo>
                  <a:lnTo>
                    <a:pt x="1206" y="570"/>
                  </a:lnTo>
                  <a:lnTo>
                    <a:pt x="1235" y="589"/>
                  </a:lnTo>
                  <a:lnTo>
                    <a:pt x="1268" y="602"/>
                  </a:lnTo>
                  <a:lnTo>
                    <a:pt x="1303" y="611"/>
                  </a:lnTo>
                  <a:lnTo>
                    <a:pt x="1339" y="615"/>
                  </a:lnTo>
                  <a:lnTo>
                    <a:pt x="1376" y="611"/>
                  </a:lnTo>
                  <a:lnTo>
                    <a:pt x="1411" y="602"/>
                  </a:lnTo>
                  <a:lnTo>
                    <a:pt x="1443" y="589"/>
                  </a:lnTo>
                  <a:lnTo>
                    <a:pt x="1473" y="570"/>
                  </a:lnTo>
                  <a:lnTo>
                    <a:pt x="1500" y="547"/>
                  </a:lnTo>
                  <a:lnTo>
                    <a:pt x="1523" y="522"/>
                  </a:lnTo>
                  <a:lnTo>
                    <a:pt x="1541" y="492"/>
                  </a:lnTo>
                  <a:lnTo>
                    <a:pt x="1555" y="458"/>
                  </a:lnTo>
                  <a:lnTo>
                    <a:pt x="1564" y="424"/>
                  </a:lnTo>
                  <a:lnTo>
                    <a:pt x="1566" y="387"/>
                  </a:lnTo>
                  <a:lnTo>
                    <a:pt x="1564" y="350"/>
                  </a:lnTo>
                  <a:lnTo>
                    <a:pt x="1555" y="316"/>
                  </a:lnTo>
                  <a:lnTo>
                    <a:pt x="1541" y="282"/>
                  </a:lnTo>
                  <a:lnTo>
                    <a:pt x="1523" y="253"/>
                  </a:lnTo>
                  <a:lnTo>
                    <a:pt x="1500" y="226"/>
                  </a:lnTo>
                  <a:lnTo>
                    <a:pt x="1473" y="204"/>
                  </a:lnTo>
                  <a:lnTo>
                    <a:pt x="1443" y="185"/>
                  </a:lnTo>
                  <a:lnTo>
                    <a:pt x="1411" y="172"/>
                  </a:lnTo>
                  <a:lnTo>
                    <a:pt x="1376" y="163"/>
                  </a:lnTo>
                  <a:lnTo>
                    <a:pt x="1339" y="160"/>
                  </a:lnTo>
                  <a:close/>
                  <a:moveTo>
                    <a:pt x="3256" y="0"/>
                  </a:moveTo>
                  <a:lnTo>
                    <a:pt x="3305" y="2"/>
                  </a:lnTo>
                  <a:lnTo>
                    <a:pt x="3351" y="11"/>
                  </a:lnTo>
                  <a:lnTo>
                    <a:pt x="3396" y="26"/>
                  </a:lnTo>
                  <a:lnTo>
                    <a:pt x="3438" y="46"/>
                  </a:lnTo>
                  <a:lnTo>
                    <a:pt x="3477" y="69"/>
                  </a:lnTo>
                  <a:lnTo>
                    <a:pt x="3513" y="98"/>
                  </a:lnTo>
                  <a:lnTo>
                    <a:pt x="3545" y="130"/>
                  </a:lnTo>
                  <a:lnTo>
                    <a:pt x="3574" y="166"/>
                  </a:lnTo>
                  <a:lnTo>
                    <a:pt x="3598" y="205"/>
                  </a:lnTo>
                  <a:lnTo>
                    <a:pt x="3617" y="247"/>
                  </a:lnTo>
                  <a:lnTo>
                    <a:pt x="3631" y="291"/>
                  </a:lnTo>
                  <a:lnTo>
                    <a:pt x="3640" y="339"/>
                  </a:lnTo>
                  <a:lnTo>
                    <a:pt x="3643" y="387"/>
                  </a:lnTo>
                  <a:lnTo>
                    <a:pt x="3640" y="435"/>
                  </a:lnTo>
                  <a:lnTo>
                    <a:pt x="3631" y="482"/>
                  </a:lnTo>
                  <a:lnTo>
                    <a:pt x="3617" y="527"/>
                  </a:lnTo>
                  <a:lnTo>
                    <a:pt x="3598" y="569"/>
                  </a:lnTo>
                  <a:lnTo>
                    <a:pt x="3574" y="608"/>
                  </a:lnTo>
                  <a:lnTo>
                    <a:pt x="3545" y="644"/>
                  </a:lnTo>
                  <a:lnTo>
                    <a:pt x="3513" y="676"/>
                  </a:lnTo>
                  <a:lnTo>
                    <a:pt x="3477" y="704"/>
                  </a:lnTo>
                  <a:lnTo>
                    <a:pt x="3438" y="729"/>
                  </a:lnTo>
                  <a:lnTo>
                    <a:pt x="3396" y="748"/>
                  </a:lnTo>
                  <a:lnTo>
                    <a:pt x="3351" y="762"/>
                  </a:lnTo>
                  <a:lnTo>
                    <a:pt x="3305" y="771"/>
                  </a:lnTo>
                  <a:lnTo>
                    <a:pt x="3256" y="774"/>
                  </a:lnTo>
                  <a:lnTo>
                    <a:pt x="3210" y="772"/>
                  </a:lnTo>
                  <a:lnTo>
                    <a:pt x="3166" y="763"/>
                  </a:lnTo>
                  <a:lnTo>
                    <a:pt x="3124" y="751"/>
                  </a:lnTo>
                  <a:lnTo>
                    <a:pt x="3083" y="733"/>
                  </a:lnTo>
                  <a:lnTo>
                    <a:pt x="3045" y="711"/>
                  </a:lnTo>
                  <a:lnTo>
                    <a:pt x="2627" y="1129"/>
                  </a:lnTo>
                  <a:lnTo>
                    <a:pt x="2649" y="1167"/>
                  </a:lnTo>
                  <a:lnTo>
                    <a:pt x="2667" y="1208"/>
                  </a:lnTo>
                  <a:lnTo>
                    <a:pt x="2679" y="1250"/>
                  </a:lnTo>
                  <a:lnTo>
                    <a:pt x="2688" y="1294"/>
                  </a:lnTo>
                  <a:lnTo>
                    <a:pt x="2690" y="1341"/>
                  </a:lnTo>
                  <a:lnTo>
                    <a:pt x="2687" y="1389"/>
                  </a:lnTo>
                  <a:lnTo>
                    <a:pt x="2678" y="1436"/>
                  </a:lnTo>
                  <a:lnTo>
                    <a:pt x="2665" y="1480"/>
                  </a:lnTo>
                  <a:lnTo>
                    <a:pt x="2645" y="1522"/>
                  </a:lnTo>
                  <a:lnTo>
                    <a:pt x="2620" y="1562"/>
                  </a:lnTo>
                  <a:lnTo>
                    <a:pt x="2593" y="1597"/>
                  </a:lnTo>
                  <a:lnTo>
                    <a:pt x="2561" y="1629"/>
                  </a:lnTo>
                  <a:lnTo>
                    <a:pt x="2524" y="1658"/>
                  </a:lnTo>
                  <a:lnTo>
                    <a:pt x="2485" y="1683"/>
                  </a:lnTo>
                  <a:lnTo>
                    <a:pt x="2443" y="1701"/>
                  </a:lnTo>
                  <a:lnTo>
                    <a:pt x="2398" y="1716"/>
                  </a:lnTo>
                  <a:lnTo>
                    <a:pt x="2351" y="1725"/>
                  </a:lnTo>
                  <a:lnTo>
                    <a:pt x="2303" y="1728"/>
                  </a:lnTo>
                  <a:lnTo>
                    <a:pt x="2255" y="1725"/>
                  </a:lnTo>
                  <a:lnTo>
                    <a:pt x="2208" y="1716"/>
                  </a:lnTo>
                  <a:lnTo>
                    <a:pt x="2163" y="1701"/>
                  </a:lnTo>
                  <a:lnTo>
                    <a:pt x="2121" y="1683"/>
                  </a:lnTo>
                  <a:lnTo>
                    <a:pt x="2083" y="1658"/>
                  </a:lnTo>
                  <a:lnTo>
                    <a:pt x="2046" y="1629"/>
                  </a:lnTo>
                  <a:lnTo>
                    <a:pt x="2014" y="1597"/>
                  </a:lnTo>
                  <a:lnTo>
                    <a:pt x="1985" y="1562"/>
                  </a:lnTo>
                  <a:lnTo>
                    <a:pt x="1962" y="1522"/>
                  </a:lnTo>
                  <a:lnTo>
                    <a:pt x="1942" y="1480"/>
                  </a:lnTo>
                  <a:lnTo>
                    <a:pt x="1928" y="1436"/>
                  </a:lnTo>
                  <a:lnTo>
                    <a:pt x="1919" y="1389"/>
                  </a:lnTo>
                  <a:lnTo>
                    <a:pt x="1917" y="1341"/>
                  </a:lnTo>
                  <a:lnTo>
                    <a:pt x="1919" y="1296"/>
                  </a:lnTo>
                  <a:lnTo>
                    <a:pt x="1927" y="1253"/>
                  </a:lnTo>
                  <a:lnTo>
                    <a:pt x="1939" y="1212"/>
                  </a:lnTo>
                  <a:lnTo>
                    <a:pt x="1954" y="1172"/>
                  </a:lnTo>
                  <a:lnTo>
                    <a:pt x="1975" y="1136"/>
                  </a:lnTo>
                  <a:lnTo>
                    <a:pt x="1551" y="711"/>
                  </a:lnTo>
                  <a:lnTo>
                    <a:pt x="1513" y="733"/>
                  </a:lnTo>
                  <a:lnTo>
                    <a:pt x="1472" y="751"/>
                  </a:lnTo>
                  <a:lnTo>
                    <a:pt x="1430" y="763"/>
                  </a:lnTo>
                  <a:lnTo>
                    <a:pt x="1386" y="772"/>
                  </a:lnTo>
                  <a:lnTo>
                    <a:pt x="1339" y="774"/>
                  </a:lnTo>
                  <a:lnTo>
                    <a:pt x="1294" y="772"/>
                  </a:lnTo>
                  <a:lnTo>
                    <a:pt x="1249" y="763"/>
                  </a:lnTo>
                  <a:lnTo>
                    <a:pt x="1207" y="751"/>
                  </a:lnTo>
                  <a:lnTo>
                    <a:pt x="1167" y="733"/>
                  </a:lnTo>
                  <a:lnTo>
                    <a:pt x="1128" y="711"/>
                  </a:lnTo>
                  <a:lnTo>
                    <a:pt x="711" y="1129"/>
                  </a:lnTo>
                  <a:lnTo>
                    <a:pt x="732" y="1167"/>
                  </a:lnTo>
                  <a:lnTo>
                    <a:pt x="750" y="1208"/>
                  </a:lnTo>
                  <a:lnTo>
                    <a:pt x="763" y="1250"/>
                  </a:lnTo>
                  <a:lnTo>
                    <a:pt x="771" y="1294"/>
                  </a:lnTo>
                  <a:lnTo>
                    <a:pt x="773" y="1341"/>
                  </a:lnTo>
                  <a:lnTo>
                    <a:pt x="771" y="1389"/>
                  </a:lnTo>
                  <a:lnTo>
                    <a:pt x="762" y="1436"/>
                  </a:lnTo>
                  <a:lnTo>
                    <a:pt x="748" y="1480"/>
                  </a:lnTo>
                  <a:lnTo>
                    <a:pt x="728" y="1522"/>
                  </a:lnTo>
                  <a:lnTo>
                    <a:pt x="705" y="1562"/>
                  </a:lnTo>
                  <a:lnTo>
                    <a:pt x="676" y="1597"/>
                  </a:lnTo>
                  <a:lnTo>
                    <a:pt x="644" y="1629"/>
                  </a:lnTo>
                  <a:lnTo>
                    <a:pt x="607" y="1658"/>
                  </a:lnTo>
                  <a:lnTo>
                    <a:pt x="569" y="1683"/>
                  </a:lnTo>
                  <a:lnTo>
                    <a:pt x="526" y="1701"/>
                  </a:lnTo>
                  <a:lnTo>
                    <a:pt x="482" y="1716"/>
                  </a:lnTo>
                  <a:lnTo>
                    <a:pt x="436" y="1725"/>
                  </a:lnTo>
                  <a:lnTo>
                    <a:pt x="387" y="1728"/>
                  </a:lnTo>
                  <a:lnTo>
                    <a:pt x="338" y="1725"/>
                  </a:lnTo>
                  <a:lnTo>
                    <a:pt x="292" y="1716"/>
                  </a:lnTo>
                  <a:lnTo>
                    <a:pt x="247" y="1701"/>
                  </a:lnTo>
                  <a:lnTo>
                    <a:pt x="205" y="1683"/>
                  </a:lnTo>
                  <a:lnTo>
                    <a:pt x="166" y="1658"/>
                  </a:lnTo>
                  <a:lnTo>
                    <a:pt x="131" y="1629"/>
                  </a:lnTo>
                  <a:lnTo>
                    <a:pt x="97" y="1597"/>
                  </a:lnTo>
                  <a:lnTo>
                    <a:pt x="70" y="1562"/>
                  </a:lnTo>
                  <a:lnTo>
                    <a:pt x="45" y="1522"/>
                  </a:lnTo>
                  <a:lnTo>
                    <a:pt x="27" y="1480"/>
                  </a:lnTo>
                  <a:lnTo>
                    <a:pt x="12" y="1436"/>
                  </a:lnTo>
                  <a:lnTo>
                    <a:pt x="3" y="1389"/>
                  </a:lnTo>
                  <a:lnTo>
                    <a:pt x="0" y="1341"/>
                  </a:lnTo>
                  <a:lnTo>
                    <a:pt x="3" y="1292"/>
                  </a:lnTo>
                  <a:lnTo>
                    <a:pt x="12" y="1245"/>
                  </a:lnTo>
                  <a:lnTo>
                    <a:pt x="27" y="1201"/>
                  </a:lnTo>
                  <a:lnTo>
                    <a:pt x="45" y="1159"/>
                  </a:lnTo>
                  <a:lnTo>
                    <a:pt x="70" y="1119"/>
                  </a:lnTo>
                  <a:lnTo>
                    <a:pt x="97" y="1084"/>
                  </a:lnTo>
                  <a:lnTo>
                    <a:pt x="131" y="1052"/>
                  </a:lnTo>
                  <a:lnTo>
                    <a:pt x="166" y="1023"/>
                  </a:lnTo>
                  <a:lnTo>
                    <a:pt x="205" y="999"/>
                  </a:lnTo>
                  <a:lnTo>
                    <a:pt x="247" y="980"/>
                  </a:lnTo>
                  <a:lnTo>
                    <a:pt x="292" y="965"/>
                  </a:lnTo>
                  <a:lnTo>
                    <a:pt x="338" y="957"/>
                  </a:lnTo>
                  <a:lnTo>
                    <a:pt x="387" y="953"/>
                  </a:lnTo>
                  <a:lnTo>
                    <a:pt x="432" y="957"/>
                  </a:lnTo>
                  <a:lnTo>
                    <a:pt x="477" y="964"/>
                  </a:lnTo>
                  <a:lnTo>
                    <a:pt x="520" y="976"/>
                  </a:lnTo>
                  <a:lnTo>
                    <a:pt x="560" y="994"/>
                  </a:lnTo>
                  <a:lnTo>
                    <a:pt x="597" y="1016"/>
                  </a:lnTo>
                  <a:lnTo>
                    <a:pt x="1015" y="598"/>
                  </a:lnTo>
                  <a:lnTo>
                    <a:pt x="994" y="560"/>
                  </a:lnTo>
                  <a:lnTo>
                    <a:pt x="977" y="520"/>
                  </a:lnTo>
                  <a:lnTo>
                    <a:pt x="963" y="477"/>
                  </a:lnTo>
                  <a:lnTo>
                    <a:pt x="956" y="433"/>
                  </a:lnTo>
                  <a:lnTo>
                    <a:pt x="952" y="387"/>
                  </a:lnTo>
                  <a:lnTo>
                    <a:pt x="956" y="339"/>
                  </a:lnTo>
                  <a:lnTo>
                    <a:pt x="964" y="291"/>
                  </a:lnTo>
                  <a:lnTo>
                    <a:pt x="979" y="247"/>
                  </a:lnTo>
                  <a:lnTo>
                    <a:pt x="998" y="205"/>
                  </a:lnTo>
                  <a:lnTo>
                    <a:pt x="1022" y="166"/>
                  </a:lnTo>
                  <a:lnTo>
                    <a:pt x="1051" y="130"/>
                  </a:lnTo>
                  <a:lnTo>
                    <a:pt x="1083" y="98"/>
                  </a:lnTo>
                  <a:lnTo>
                    <a:pt x="1118" y="69"/>
                  </a:lnTo>
                  <a:lnTo>
                    <a:pt x="1158" y="46"/>
                  </a:lnTo>
                  <a:lnTo>
                    <a:pt x="1200" y="26"/>
                  </a:lnTo>
                  <a:lnTo>
                    <a:pt x="1244" y="11"/>
                  </a:lnTo>
                  <a:lnTo>
                    <a:pt x="1291" y="2"/>
                  </a:lnTo>
                  <a:lnTo>
                    <a:pt x="1339" y="0"/>
                  </a:lnTo>
                  <a:lnTo>
                    <a:pt x="1388" y="2"/>
                  </a:lnTo>
                  <a:lnTo>
                    <a:pt x="1435" y="11"/>
                  </a:lnTo>
                  <a:lnTo>
                    <a:pt x="1479" y="26"/>
                  </a:lnTo>
                  <a:lnTo>
                    <a:pt x="1521" y="46"/>
                  </a:lnTo>
                  <a:lnTo>
                    <a:pt x="1561" y="69"/>
                  </a:lnTo>
                  <a:lnTo>
                    <a:pt x="1596" y="98"/>
                  </a:lnTo>
                  <a:lnTo>
                    <a:pt x="1628" y="130"/>
                  </a:lnTo>
                  <a:lnTo>
                    <a:pt x="1657" y="166"/>
                  </a:lnTo>
                  <a:lnTo>
                    <a:pt x="1681" y="205"/>
                  </a:lnTo>
                  <a:lnTo>
                    <a:pt x="1700" y="247"/>
                  </a:lnTo>
                  <a:lnTo>
                    <a:pt x="1714" y="291"/>
                  </a:lnTo>
                  <a:lnTo>
                    <a:pt x="1723" y="339"/>
                  </a:lnTo>
                  <a:lnTo>
                    <a:pt x="1727" y="387"/>
                  </a:lnTo>
                  <a:lnTo>
                    <a:pt x="1723" y="433"/>
                  </a:lnTo>
                  <a:lnTo>
                    <a:pt x="1716" y="477"/>
                  </a:lnTo>
                  <a:lnTo>
                    <a:pt x="1703" y="520"/>
                  </a:lnTo>
                  <a:lnTo>
                    <a:pt x="1686" y="560"/>
                  </a:lnTo>
                  <a:lnTo>
                    <a:pt x="1664" y="598"/>
                  </a:lnTo>
                  <a:lnTo>
                    <a:pt x="2086" y="1021"/>
                  </a:lnTo>
                  <a:lnTo>
                    <a:pt x="2125" y="997"/>
                  </a:lnTo>
                  <a:lnTo>
                    <a:pt x="2166" y="979"/>
                  </a:lnTo>
                  <a:lnTo>
                    <a:pt x="2210" y="965"/>
                  </a:lnTo>
                  <a:lnTo>
                    <a:pt x="2255" y="957"/>
                  </a:lnTo>
                  <a:lnTo>
                    <a:pt x="2303" y="953"/>
                  </a:lnTo>
                  <a:lnTo>
                    <a:pt x="2349" y="957"/>
                  </a:lnTo>
                  <a:lnTo>
                    <a:pt x="2394" y="964"/>
                  </a:lnTo>
                  <a:lnTo>
                    <a:pt x="2437" y="976"/>
                  </a:lnTo>
                  <a:lnTo>
                    <a:pt x="2476" y="994"/>
                  </a:lnTo>
                  <a:lnTo>
                    <a:pt x="2514" y="1016"/>
                  </a:lnTo>
                  <a:lnTo>
                    <a:pt x="2932" y="598"/>
                  </a:lnTo>
                  <a:lnTo>
                    <a:pt x="2910" y="560"/>
                  </a:lnTo>
                  <a:lnTo>
                    <a:pt x="2892" y="520"/>
                  </a:lnTo>
                  <a:lnTo>
                    <a:pt x="2880" y="477"/>
                  </a:lnTo>
                  <a:lnTo>
                    <a:pt x="2872" y="433"/>
                  </a:lnTo>
                  <a:lnTo>
                    <a:pt x="2869" y="387"/>
                  </a:lnTo>
                  <a:lnTo>
                    <a:pt x="2872" y="339"/>
                  </a:lnTo>
                  <a:lnTo>
                    <a:pt x="2881" y="291"/>
                  </a:lnTo>
                  <a:lnTo>
                    <a:pt x="2896" y="247"/>
                  </a:lnTo>
                  <a:lnTo>
                    <a:pt x="2914" y="205"/>
                  </a:lnTo>
                  <a:lnTo>
                    <a:pt x="2939" y="166"/>
                  </a:lnTo>
                  <a:lnTo>
                    <a:pt x="2968" y="130"/>
                  </a:lnTo>
                  <a:lnTo>
                    <a:pt x="3000" y="98"/>
                  </a:lnTo>
                  <a:lnTo>
                    <a:pt x="3035" y="69"/>
                  </a:lnTo>
                  <a:lnTo>
                    <a:pt x="3075" y="46"/>
                  </a:lnTo>
                  <a:lnTo>
                    <a:pt x="3117" y="26"/>
                  </a:lnTo>
                  <a:lnTo>
                    <a:pt x="3161" y="11"/>
                  </a:lnTo>
                  <a:lnTo>
                    <a:pt x="3208" y="2"/>
                  </a:lnTo>
                  <a:lnTo>
                    <a:pt x="3256"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49" name="Freeform 92"/>
            <p:cNvSpPr/>
            <p:nvPr/>
          </p:nvSpPr>
          <p:spPr bwMode="auto">
            <a:xfrm>
              <a:off x="10180638" y="2981325"/>
              <a:ext cx="50800" cy="50800"/>
            </a:xfrm>
            <a:custGeom>
              <a:avLst/>
              <a:gdLst>
                <a:gd name="T0" fmla="*/ 242 w 322"/>
                <a:gd name="T1" fmla="*/ 0 h 322"/>
                <a:gd name="T2" fmla="*/ 262 w 322"/>
                <a:gd name="T3" fmla="*/ 2 h 322"/>
                <a:gd name="T4" fmla="*/ 282 w 322"/>
                <a:gd name="T5" fmla="*/ 10 h 322"/>
                <a:gd name="T6" fmla="*/ 299 w 322"/>
                <a:gd name="T7" fmla="*/ 23 h 322"/>
                <a:gd name="T8" fmla="*/ 312 w 322"/>
                <a:gd name="T9" fmla="*/ 40 h 322"/>
                <a:gd name="T10" fmla="*/ 320 w 322"/>
                <a:gd name="T11" fmla="*/ 59 h 322"/>
                <a:gd name="T12" fmla="*/ 322 w 322"/>
                <a:gd name="T13" fmla="*/ 80 h 322"/>
                <a:gd name="T14" fmla="*/ 320 w 322"/>
                <a:gd name="T15" fmla="*/ 99 h 322"/>
                <a:gd name="T16" fmla="*/ 312 w 322"/>
                <a:gd name="T17" fmla="*/ 118 h 322"/>
                <a:gd name="T18" fmla="*/ 299 w 322"/>
                <a:gd name="T19" fmla="*/ 136 h 322"/>
                <a:gd name="T20" fmla="*/ 136 w 322"/>
                <a:gd name="T21" fmla="*/ 299 h 322"/>
                <a:gd name="T22" fmla="*/ 119 w 322"/>
                <a:gd name="T23" fmla="*/ 312 h 322"/>
                <a:gd name="T24" fmla="*/ 100 w 322"/>
                <a:gd name="T25" fmla="*/ 320 h 322"/>
                <a:gd name="T26" fmla="*/ 80 w 322"/>
                <a:gd name="T27" fmla="*/ 322 h 322"/>
                <a:gd name="T28" fmla="*/ 60 w 322"/>
                <a:gd name="T29" fmla="*/ 320 h 322"/>
                <a:gd name="T30" fmla="*/ 40 w 322"/>
                <a:gd name="T31" fmla="*/ 312 h 322"/>
                <a:gd name="T32" fmla="*/ 23 w 322"/>
                <a:gd name="T33" fmla="*/ 299 h 322"/>
                <a:gd name="T34" fmla="*/ 10 w 322"/>
                <a:gd name="T35" fmla="*/ 282 h 322"/>
                <a:gd name="T36" fmla="*/ 2 w 322"/>
                <a:gd name="T37" fmla="*/ 262 h 322"/>
                <a:gd name="T38" fmla="*/ 0 w 322"/>
                <a:gd name="T39" fmla="*/ 242 h 322"/>
                <a:gd name="T40" fmla="*/ 2 w 322"/>
                <a:gd name="T41" fmla="*/ 221 h 322"/>
                <a:gd name="T42" fmla="*/ 10 w 322"/>
                <a:gd name="T43" fmla="*/ 202 h 322"/>
                <a:gd name="T44" fmla="*/ 23 w 322"/>
                <a:gd name="T45" fmla="*/ 186 h 322"/>
                <a:gd name="T46" fmla="*/ 186 w 322"/>
                <a:gd name="T47" fmla="*/ 23 h 322"/>
                <a:gd name="T48" fmla="*/ 202 w 322"/>
                <a:gd name="T49" fmla="*/ 10 h 322"/>
                <a:gd name="T50" fmla="*/ 222 w 322"/>
                <a:gd name="T51" fmla="*/ 2 h 322"/>
                <a:gd name="T52" fmla="*/ 242 w 322"/>
                <a:gd name="T53"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2" h="322">
                  <a:moveTo>
                    <a:pt x="242" y="0"/>
                  </a:moveTo>
                  <a:lnTo>
                    <a:pt x="262" y="2"/>
                  </a:lnTo>
                  <a:lnTo>
                    <a:pt x="282" y="10"/>
                  </a:lnTo>
                  <a:lnTo>
                    <a:pt x="299" y="23"/>
                  </a:lnTo>
                  <a:lnTo>
                    <a:pt x="312" y="40"/>
                  </a:lnTo>
                  <a:lnTo>
                    <a:pt x="320" y="59"/>
                  </a:lnTo>
                  <a:lnTo>
                    <a:pt x="322" y="80"/>
                  </a:lnTo>
                  <a:lnTo>
                    <a:pt x="320" y="99"/>
                  </a:lnTo>
                  <a:lnTo>
                    <a:pt x="312" y="118"/>
                  </a:lnTo>
                  <a:lnTo>
                    <a:pt x="299" y="136"/>
                  </a:lnTo>
                  <a:lnTo>
                    <a:pt x="136" y="299"/>
                  </a:lnTo>
                  <a:lnTo>
                    <a:pt x="119" y="312"/>
                  </a:lnTo>
                  <a:lnTo>
                    <a:pt x="100" y="320"/>
                  </a:lnTo>
                  <a:lnTo>
                    <a:pt x="80" y="322"/>
                  </a:lnTo>
                  <a:lnTo>
                    <a:pt x="60" y="320"/>
                  </a:lnTo>
                  <a:lnTo>
                    <a:pt x="40" y="312"/>
                  </a:lnTo>
                  <a:lnTo>
                    <a:pt x="23" y="299"/>
                  </a:lnTo>
                  <a:lnTo>
                    <a:pt x="10" y="282"/>
                  </a:lnTo>
                  <a:lnTo>
                    <a:pt x="2" y="262"/>
                  </a:lnTo>
                  <a:lnTo>
                    <a:pt x="0" y="242"/>
                  </a:lnTo>
                  <a:lnTo>
                    <a:pt x="2" y="221"/>
                  </a:lnTo>
                  <a:lnTo>
                    <a:pt x="10" y="202"/>
                  </a:lnTo>
                  <a:lnTo>
                    <a:pt x="23" y="186"/>
                  </a:lnTo>
                  <a:lnTo>
                    <a:pt x="186" y="23"/>
                  </a:lnTo>
                  <a:lnTo>
                    <a:pt x="202" y="10"/>
                  </a:lnTo>
                  <a:lnTo>
                    <a:pt x="222" y="2"/>
                  </a:lnTo>
                  <a:lnTo>
                    <a:pt x="242"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0" name="Freeform 93"/>
            <p:cNvSpPr/>
            <p:nvPr/>
          </p:nvSpPr>
          <p:spPr bwMode="auto">
            <a:xfrm>
              <a:off x="10402888" y="2900363"/>
              <a:ext cx="50800" cy="50800"/>
            </a:xfrm>
            <a:custGeom>
              <a:avLst/>
              <a:gdLst>
                <a:gd name="T0" fmla="*/ 243 w 323"/>
                <a:gd name="T1" fmla="*/ 0 h 323"/>
                <a:gd name="T2" fmla="*/ 264 w 323"/>
                <a:gd name="T3" fmla="*/ 3 h 323"/>
                <a:gd name="T4" fmla="*/ 282 w 323"/>
                <a:gd name="T5" fmla="*/ 10 h 323"/>
                <a:gd name="T6" fmla="*/ 300 w 323"/>
                <a:gd name="T7" fmla="*/ 24 h 323"/>
                <a:gd name="T8" fmla="*/ 312 w 323"/>
                <a:gd name="T9" fmla="*/ 40 h 323"/>
                <a:gd name="T10" fmla="*/ 320 w 323"/>
                <a:gd name="T11" fmla="*/ 60 h 323"/>
                <a:gd name="T12" fmla="*/ 323 w 323"/>
                <a:gd name="T13" fmla="*/ 80 h 323"/>
                <a:gd name="T14" fmla="*/ 320 w 323"/>
                <a:gd name="T15" fmla="*/ 100 h 323"/>
                <a:gd name="T16" fmla="*/ 312 w 323"/>
                <a:gd name="T17" fmla="*/ 120 h 323"/>
                <a:gd name="T18" fmla="*/ 300 w 323"/>
                <a:gd name="T19" fmla="*/ 137 h 323"/>
                <a:gd name="T20" fmla="*/ 138 w 323"/>
                <a:gd name="T21" fmla="*/ 299 h 323"/>
                <a:gd name="T22" fmla="*/ 120 w 323"/>
                <a:gd name="T23" fmla="*/ 313 h 323"/>
                <a:gd name="T24" fmla="*/ 101 w 323"/>
                <a:gd name="T25" fmla="*/ 320 h 323"/>
                <a:gd name="T26" fmla="*/ 80 w 323"/>
                <a:gd name="T27" fmla="*/ 323 h 323"/>
                <a:gd name="T28" fmla="*/ 60 w 323"/>
                <a:gd name="T29" fmla="*/ 320 h 323"/>
                <a:gd name="T30" fmla="*/ 41 w 323"/>
                <a:gd name="T31" fmla="*/ 313 h 323"/>
                <a:gd name="T32" fmla="*/ 24 w 323"/>
                <a:gd name="T33" fmla="*/ 299 h 323"/>
                <a:gd name="T34" fmla="*/ 12 w 323"/>
                <a:gd name="T35" fmla="*/ 283 h 323"/>
                <a:gd name="T36" fmla="*/ 4 w 323"/>
                <a:gd name="T37" fmla="*/ 263 h 323"/>
                <a:gd name="T38" fmla="*/ 0 w 323"/>
                <a:gd name="T39" fmla="*/ 243 h 323"/>
                <a:gd name="T40" fmla="*/ 4 w 323"/>
                <a:gd name="T41" fmla="*/ 223 h 323"/>
                <a:gd name="T42" fmla="*/ 12 w 323"/>
                <a:gd name="T43" fmla="*/ 203 h 323"/>
                <a:gd name="T44" fmla="*/ 24 w 323"/>
                <a:gd name="T45" fmla="*/ 186 h 323"/>
                <a:gd name="T46" fmla="*/ 186 w 323"/>
                <a:gd name="T47" fmla="*/ 24 h 323"/>
                <a:gd name="T48" fmla="*/ 204 w 323"/>
                <a:gd name="T49" fmla="*/ 10 h 323"/>
                <a:gd name="T50" fmla="*/ 223 w 323"/>
                <a:gd name="T51" fmla="*/ 3 h 323"/>
                <a:gd name="T52" fmla="*/ 243 w 323"/>
                <a:gd name="T53"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3" h="323">
                  <a:moveTo>
                    <a:pt x="243" y="0"/>
                  </a:moveTo>
                  <a:lnTo>
                    <a:pt x="264" y="3"/>
                  </a:lnTo>
                  <a:lnTo>
                    <a:pt x="282" y="10"/>
                  </a:lnTo>
                  <a:lnTo>
                    <a:pt x="300" y="24"/>
                  </a:lnTo>
                  <a:lnTo>
                    <a:pt x="312" y="40"/>
                  </a:lnTo>
                  <a:lnTo>
                    <a:pt x="320" y="60"/>
                  </a:lnTo>
                  <a:lnTo>
                    <a:pt x="323" y="80"/>
                  </a:lnTo>
                  <a:lnTo>
                    <a:pt x="320" y="100"/>
                  </a:lnTo>
                  <a:lnTo>
                    <a:pt x="312" y="120"/>
                  </a:lnTo>
                  <a:lnTo>
                    <a:pt x="300" y="137"/>
                  </a:lnTo>
                  <a:lnTo>
                    <a:pt x="138" y="299"/>
                  </a:lnTo>
                  <a:lnTo>
                    <a:pt x="120" y="313"/>
                  </a:lnTo>
                  <a:lnTo>
                    <a:pt x="101" y="320"/>
                  </a:lnTo>
                  <a:lnTo>
                    <a:pt x="80" y="323"/>
                  </a:lnTo>
                  <a:lnTo>
                    <a:pt x="60" y="320"/>
                  </a:lnTo>
                  <a:lnTo>
                    <a:pt x="41" y="313"/>
                  </a:lnTo>
                  <a:lnTo>
                    <a:pt x="24" y="299"/>
                  </a:lnTo>
                  <a:lnTo>
                    <a:pt x="12" y="283"/>
                  </a:lnTo>
                  <a:lnTo>
                    <a:pt x="4" y="263"/>
                  </a:lnTo>
                  <a:lnTo>
                    <a:pt x="0" y="243"/>
                  </a:lnTo>
                  <a:lnTo>
                    <a:pt x="4" y="223"/>
                  </a:lnTo>
                  <a:lnTo>
                    <a:pt x="12" y="203"/>
                  </a:lnTo>
                  <a:lnTo>
                    <a:pt x="24" y="186"/>
                  </a:lnTo>
                  <a:lnTo>
                    <a:pt x="186" y="24"/>
                  </a:lnTo>
                  <a:lnTo>
                    <a:pt x="204" y="10"/>
                  </a:lnTo>
                  <a:lnTo>
                    <a:pt x="223" y="3"/>
                  </a:lnTo>
                  <a:lnTo>
                    <a:pt x="243"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grpSp>
      <p:sp>
        <p:nvSpPr>
          <p:cNvPr id="51" name="Freeform 124"/>
          <p:cNvSpPr>
            <a:spLocks noEditPoints="1"/>
          </p:cNvSpPr>
          <p:nvPr/>
        </p:nvSpPr>
        <p:spPr bwMode="auto">
          <a:xfrm>
            <a:off x="4452805" y="2035285"/>
            <a:ext cx="460440" cy="406195"/>
          </a:xfrm>
          <a:custGeom>
            <a:avLst/>
            <a:gdLst>
              <a:gd name="T0" fmla="*/ 1495 w 3650"/>
              <a:gd name="T1" fmla="*/ 3047 h 3224"/>
              <a:gd name="T2" fmla="*/ 1498 w 3650"/>
              <a:gd name="T3" fmla="*/ 3044 h 3224"/>
              <a:gd name="T4" fmla="*/ 198 w 3650"/>
              <a:gd name="T5" fmla="*/ 981 h 3224"/>
              <a:gd name="T6" fmla="*/ 179 w 3650"/>
              <a:gd name="T7" fmla="*/ 1543 h 3224"/>
              <a:gd name="T8" fmla="*/ 342 w 3650"/>
              <a:gd name="T9" fmla="*/ 1579 h 3224"/>
              <a:gd name="T10" fmla="*/ 3250 w 3650"/>
              <a:gd name="T11" fmla="*/ 1591 h 3224"/>
              <a:gd name="T12" fmla="*/ 3423 w 3650"/>
              <a:gd name="T13" fmla="*/ 1451 h 3224"/>
              <a:gd name="T14" fmla="*/ 3470 w 3650"/>
              <a:gd name="T15" fmla="*/ 1227 h 3224"/>
              <a:gd name="T16" fmla="*/ 3366 w 3650"/>
              <a:gd name="T17" fmla="*/ 1029 h 3224"/>
              <a:gd name="T18" fmla="*/ 617 w 3650"/>
              <a:gd name="T19" fmla="*/ 728 h 3224"/>
              <a:gd name="T20" fmla="*/ 529 w 3650"/>
              <a:gd name="T21" fmla="*/ 784 h 3224"/>
              <a:gd name="T22" fmla="*/ 521 w 3650"/>
              <a:gd name="T23" fmla="*/ 1746 h 3224"/>
              <a:gd name="T24" fmla="*/ 585 w 3650"/>
              <a:gd name="T25" fmla="*/ 1816 h 3224"/>
              <a:gd name="T26" fmla="*/ 627 w 3650"/>
              <a:gd name="T27" fmla="*/ 1821 h 3224"/>
              <a:gd name="T28" fmla="*/ 761 w 3650"/>
              <a:gd name="T29" fmla="*/ 1822 h 3224"/>
              <a:gd name="T30" fmla="*/ 949 w 3650"/>
              <a:gd name="T31" fmla="*/ 1822 h 3224"/>
              <a:gd name="T32" fmla="*/ 1083 w 3650"/>
              <a:gd name="T33" fmla="*/ 1822 h 3224"/>
              <a:gd name="T34" fmla="*/ 3024 w 3650"/>
              <a:gd name="T35" fmla="*/ 175 h 3224"/>
              <a:gd name="T36" fmla="*/ 2568 w 3650"/>
              <a:gd name="T37" fmla="*/ 398 h 3224"/>
              <a:gd name="T38" fmla="*/ 1772 w 3650"/>
              <a:gd name="T39" fmla="*/ 645 h 3224"/>
              <a:gd name="T40" fmla="*/ 1441 w 3650"/>
              <a:gd name="T41" fmla="*/ 1850 h 3224"/>
              <a:gd name="T42" fmla="*/ 2255 w 3650"/>
              <a:gd name="T43" fmla="*/ 2034 h 3224"/>
              <a:gd name="T44" fmla="*/ 3022 w 3650"/>
              <a:gd name="T45" fmla="*/ 2373 h 3224"/>
              <a:gd name="T46" fmla="*/ 3028 w 3650"/>
              <a:gd name="T47" fmla="*/ 2371 h 3224"/>
              <a:gd name="T48" fmla="*/ 3026 w 3650"/>
              <a:gd name="T49" fmla="*/ 177 h 3224"/>
              <a:gd name="T50" fmla="*/ 3116 w 3650"/>
              <a:gd name="T51" fmla="*/ 24 h 3224"/>
              <a:gd name="T52" fmla="*/ 3202 w 3650"/>
              <a:gd name="T53" fmla="*/ 148 h 3224"/>
              <a:gd name="T54" fmla="*/ 3368 w 3650"/>
              <a:gd name="T55" fmla="*/ 817 h 3224"/>
              <a:gd name="T56" fmla="*/ 3571 w 3650"/>
              <a:gd name="T57" fmla="*/ 1003 h 3224"/>
              <a:gd name="T58" fmla="*/ 3650 w 3650"/>
              <a:gd name="T59" fmla="*/ 1274 h 3224"/>
              <a:gd name="T60" fmla="*/ 3571 w 3650"/>
              <a:gd name="T61" fmla="*/ 1546 h 3224"/>
              <a:gd name="T62" fmla="*/ 3368 w 3650"/>
              <a:gd name="T63" fmla="*/ 1732 h 3224"/>
              <a:gd name="T64" fmla="*/ 3202 w 3650"/>
              <a:gd name="T65" fmla="*/ 2402 h 3224"/>
              <a:gd name="T66" fmla="*/ 3116 w 3650"/>
              <a:gd name="T67" fmla="*/ 2525 h 3224"/>
              <a:gd name="T68" fmla="*/ 2964 w 3650"/>
              <a:gd name="T69" fmla="*/ 2540 h 3224"/>
              <a:gd name="T70" fmla="*/ 2369 w 3650"/>
              <a:gd name="T71" fmla="*/ 2262 h 3224"/>
              <a:gd name="T72" fmla="*/ 1621 w 3650"/>
              <a:gd name="T73" fmla="*/ 2055 h 3224"/>
              <a:gd name="T74" fmla="*/ 1675 w 3650"/>
              <a:gd name="T75" fmla="*/ 3040 h 3224"/>
              <a:gd name="T76" fmla="*/ 1624 w 3650"/>
              <a:gd name="T77" fmla="*/ 3170 h 3224"/>
              <a:gd name="T78" fmla="*/ 1495 w 3650"/>
              <a:gd name="T79" fmla="*/ 3224 h 3224"/>
              <a:gd name="T80" fmla="*/ 969 w 3650"/>
              <a:gd name="T81" fmla="*/ 3182 h 3224"/>
              <a:gd name="T82" fmla="*/ 470 w 3650"/>
              <a:gd name="T83" fmla="*/ 1956 h 3224"/>
              <a:gd name="T84" fmla="*/ 352 w 3650"/>
              <a:gd name="T85" fmla="*/ 1797 h 3224"/>
              <a:gd name="T86" fmla="*/ 124 w 3650"/>
              <a:gd name="T87" fmla="*/ 1729 h 3224"/>
              <a:gd name="T88" fmla="*/ 12 w 3650"/>
              <a:gd name="T89" fmla="*/ 1598 h 3224"/>
              <a:gd name="T90" fmla="*/ 12 w 3650"/>
              <a:gd name="T91" fmla="*/ 951 h 3224"/>
              <a:gd name="T92" fmla="*/ 124 w 3650"/>
              <a:gd name="T93" fmla="*/ 821 h 3224"/>
              <a:gd name="T94" fmla="*/ 352 w 3650"/>
              <a:gd name="T95" fmla="*/ 755 h 3224"/>
              <a:gd name="T96" fmla="*/ 465 w 3650"/>
              <a:gd name="T97" fmla="*/ 598 h 3224"/>
              <a:gd name="T98" fmla="*/ 622 w 3650"/>
              <a:gd name="T99" fmla="*/ 552 h 3224"/>
              <a:gd name="T100" fmla="*/ 739 w 3650"/>
              <a:gd name="T101" fmla="*/ 552 h 3224"/>
              <a:gd name="T102" fmla="*/ 940 w 3650"/>
              <a:gd name="T103" fmla="*/ 551 h 3224"/>
              <a:gd name="T104" fmla="*/ 1123 w 3650"/>
              <a:gd name="T105" fmla="*/ 549 h 3224"/>
              <a:gd name="T106" fmla="*/ 1352 w 3650"/>
              <a:gd name="T107" fmla="*/ 533 h 3224"/>
              <a:gd name="T108" fmla="*/ 2169 w 3650"/>
              <a:gd name="T109" fmla="*/ 357 h 3224"/>
              <a:gd name="T110" fmla="*/ 2935 w 3650"/>
              <a:gd name="T111" fmla="*/ 23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50" h="3224">
                <a:moveTo>
                  <a:pt x="702" y="1998"/>
                </a:moveTo>
                <a:lnTo>
                  <a:pt x="1082" y="3046"/>
                </a:lnTo>
                <a:lnTo>
                  <a:pt x="1083" y="3047"/>
                </a:lnTo>
                <a:lnTo>
                  <a:pt x="1084" y="3047"/>
                </a:lnTo>
                <a:lnTo>
                  <a:pt x="1495" y="3047"/>
                </a:lnTo>
                <a:lnTo>
                  <a:pt x="1497" y="3047"/>
                </a:lnTo>
                <a:lnTo>
                  <a:pt x="1498" y="3046"/>
                </a:lnTo>
                <a:lnTo>
                  <a:pt x="1498" y="3046"/>
                </a:lnTo>
                <a:lnTo>
                  <a:pt x="1498" y="3045"/>
                </a:lnTo>
                <a:lnTo>
                  <a:pt x="1498" y="3044"/>
                </a:lnTo>
                <a:lnTo>
                  <a:pt x="1118" y="1998"/>
                </a:lnTo>
                <a:lnTo>
                  <a:pt x="702" y="1998"/>
                </a:lnTo>
                <a:close/>
                <a:moveTo>
                  <a:pt x="229" y="971"/>
                </a:moveTo>
                <a:lnTo>
                  <a:pt x="212" y="974"/>
                </a:lnTo>
                <a:lnTo>
                  <a:pt x="198" y="981"/>
                </a:lnTo>
                <a:lnTo>
                  <a:pt x="187" y="993"/>
                </a:lnTo>
                <a:lnTo>
                  <a:pt x="179" y="1008"/>
                </a:lnTo>
                <a:lnTo>
                  <a:pt x="176" y="1023"/>
                </a:lnTo>
                <a:lnTo>
                  <a:pt x="176" y="1527"/>
                </a:lnTo>
                <a:lnTo>
                  <a:pt x="179" y="1543"/>
                </a:lnTo>
                <a:lnTo>
                  <a:pt x="187" y="1558"/>
                </a:lnTo>
                <a:lnTo>
                  <a:pt x="198" y="1569"/>
                </a:lnTo>
                <a:lnTo>
                  <a:pt x="212" y="1576"/>
                </a:lnTo>
                <a:lnTo>
                  <a:pt x="229" y="1579"/>
                </a:lnTo>
                <a:lnTo>
                  <a:pt x="342" y="1579"/>
                </a:lnTo>
                <a:lnTo>
                  <a:pt x="342" y="971"/>
                </a:lnTo>
                <a:lnTo>
                  <a:pt x="229" y="971"/>
                </a:lnTo>
                <a:close/>
                <a:moveTo>
                  <a:pt x="3204" y="946"/>
                </a:moveTo>
                <a:lnTo>
                  <a:pt x="3204" y="1604"/>
                </a:lnTo>
                <a:lnTo>
                  <a:pt x="3250" y="1591"/>
                </a:lnTo>
                <a:lnTo>
                  <a:pt x="3292" y="1573"/>
                </a:lnTo>
                <a:lnTo>
                  <a:pt x="3330" y="1550"/>
                </a:lnTo>
                <a:lnTo>
                  <a:pt x="3366" y="1521"/>
                </a:lnTo>
                <a:lnTo>
                  <a:pt x="3397" y="1489"/>
                </a:lnTo>
                <a:lnTo>
                  <a:pt x="3423" y="1451"/>
                </a:lnTo>
                <a:lnTo>
                  <a:pt x="3444" y="1411"/>
                </a:lnTo>
                <a:lnTo>
                  <a:pt x="3461" y="1368"/>
                </a:lnTo>
                <a:lnTo>
                  <a:pt x="3470" y="1323"/>
                </a:lnTo>
                <a:lnTo>
                  <a:pt x="3474" y="1274"/>
                </a:lnTo>
                <a:lnTo>
                  <a:pt x="3470" y="1227"/>
                </a:lnTo>
                <a:lnTo>
                  <a:pt x="3461" y="1181"/>
                </a:lnTo>
                <a:lnTo>
                  <a:pt x="3444" y="1138"/>
                </a:lnTo>
                <a:lnTo>
                  <a:pt x="3423" y="1098"/>
                </a:lnTo>
                <a:lnTo>
                  <a:pt x="3397" y="1061"/>
                </a:lnTo>
                <a:lnTo>
                  <a:pt x="3366" y="1029"/>
                </a:lnTo>
                <a:lnTo>
                  <a:pt x="3330" y="1000"/>
                </a:lnTo>
                <a:lnTo>
                  <a:pt x="3292" y="977"/>
                </a:lnTo>
                <a:lnTo>
                  <a:pt x="3250" y="958"/>
                </a:lnTo>
                <a:lnTo>
                  <a:pt x="3204" y="946"/>
                </a:lnTo>
                <a:close/>
                <a:moveTo>
                  <a:pt x="617" y="728"/>
                </a:moveTo>
                <a:lnTo>
                  <a:pt x="595" y="731"/>
                </a:lnTo>
                <a:lnTo>
                  <a:pt x="574" y="739"/>
                </a:lnTo>
                <a:lnTo>
                  <a:pt x="555" y="750"/>
                </a:lnTo>
                <a:lnTo>
                  <a:pt x="540" y="765"/>
                </a:lnTo>
                <a:lnTo>
                  <a:pt x="529" y="784"/>
                </a:lnTo>
                <a:lnTo>
                  <a:pt x="521" y="805"/>
                </a:lnTo>
                <a:lnTo>
                  <a:pt x="518" y="827"/>
                </a:lnTo>
                <a:lnTo>
                  <a:pt x="518" y="827"/>
                </a:lnTo>
                <a:lnTo>
                  <a:pt x="518" y="1722"/>
                </a:lnTo>
                <a:lnTo>
                  <a:pt x="521" y="1746"/>
                </a:lnTo>
                <a:lnTo>
                  <a:pt x="529" y="1768"/>
                </a:lnTo>
                <a:lnTo>
                  <a:pt x="541" y="1785"/>
                </a:lnTo>
                <a:lnTo>
                  <a:pt x="557" y="1801"/>
                </a:lnTo>
                <a:lnTo>
                  <a:pt x="577" y="1813"/>
                </a:lnTo>
                <a:lnTo>
                  <a:pt x="585" y="1816"/>
                </a:lnTo>
                <a:lnTo>
                  <a:pt x="592" y="1819"/>
                </a:lnTo>
                <a:lnTo>
                  <a:pt x="601" y="1820"/>
                </a:lnTo>
                <a:lnTo>
                  <a:pt x="611" y="1821"/>
                </a:lnTo>
                <a:lnTo>
                  <a:pt x="615" y="1821"/>
                </a:lnTo>
                <a:lnTo>
                  <a:pt x="627" y="1821"/>
                </a:lnTo>
                <a:lnTo>
                  <a:pt x="645" y="1821"/>
                </a:lnTo>
                <a:lnTo>
                  <a:pt x="667" y="1821"/>
                </a:lnTo>
                <a:lnTo>
                  <a:pt x="696" y="1822"/>
                </a:lnTo>
                <a:lnTo>
                  <a:pt x="727" y="1822"/>
                </a:lnTo>
                <a:lnTo>
                  <a:pt x="761" y="1822"/>
                </a:lnTo>
                <a:lnTo>
                  <a:pt x="797" y="1822"/>
                </a:lnTo>
                <a:lnTo>
                  <a:pt x="836" y="1822"/>
                </a:lnTo>
                <a:lnTo>
                  <a:pt x="874" y="1822"/>
                </a:lnTo>
                <a:lnTo>
                  <a:pt x="911" y="1822"/>
                </a:lnTo>
                <a:lnTo>
                  <a:pt x="949" y="1822"/>
                </a:lnTo>
                <a:lnTo>
                  <a:pt x="983" y="1822"/>
                </a:lnTo>
                <a:lnTo>
                  <a:pt x="1014" y="1822"/>
                </a:lnTo>
                <a:lnTo>
                  <a:pt x="1042" y="1822"/>
                </a:lnTo>
                <a:lnTo>
                  <a:pt x="1065" y="1822"/>
                </a:lnTo>
                <a:lnTo>
                  <a:pt x="1083" y="1822"/>
                </a:lnTo>
                <a:lnTo>
                  <a:pt x="1094" y="1822"/>
                </a:lnTo>
                <a:lnTo>
                  <a:pt x="1097" y="1822"/>
                </a:lnTo>
                <a:lnTo>
                  <a:pt x="1097" y="728"/>
                </a:lnTo>
                <a:lnTo>
                  <a:pt x="617" y="728"/>
                </a:lnTo>
                <a:close/>
                <a:moveTo>
                  <a:pt x="3024" y="175"/>
                </a:moveTo>
                <a:lnTo>
                  <a:pt x="3023" y="175"/>
                </a:lnTo>
                <a:lnTo>
                  <a:pt x="3022" y="177"/>
                </a:lnTo>
                <a:lnTo>
                  <a:pt x="2872" y="256"/>
                </a:lnTo>
                <a:lnTo>
                  <a:pt x="2722" y="330"/>
                </a:lnTo>
                <a:lnTo>
                  <a:pt x="2568" y="398"/>
                </a:lnTo>
                <a:lnTo>
                  <a:pt x="2413" y="459"/>
                </a:lnTo>
                <a:lnTo>
                  <a:pt x="2255" y="514"/>
                </a:lnTo>
                <a:lnTo>
                  <a:pt x="2096" y="564"/>
                </a:lnTo>
                <a:lnTo>
                  <a:pt x="1936" y="607"/>
                </a:lnTo>
                <a:lnTo>
                  <a:pt x="1772" y="645"/>
                </a:lnTo>
                <a:lnTo>
                  <a:pt x="1608" y="676"/>
                </a:lnTo>
                <a:lnTo>
                  <a:pt x="1441" y="700"/>
                </a:lnTo>
                <a:lnTo>
                  <a:pt x="1274" y="719"/>
                </a:lnTo>
                <a:lnTo>
                  <a:pt x="1274" y="1831"/>
                </a:lnTo>
                <a:lnTo>
                  <a:pt x="1441" y="1850"/>
                </a:lnTo>
                <a:lnTo>
                  <a:pt x="1608" y="1874"/>
                </a:lnTo>
                <a:lnTo>
                  <a:pt x="1772" y="1905"/>
                </a:lnTo>
                <a:lnTo>
                  <a:pt x="1936" y="1943"/>
                </a:lnTo>
                <a:lnTo>
                  <a:pt x="2096" y="1986"/>
                </a:lnTo>
                <a:lnTo>
                  <a:pt x="2255" y="2034"/>
                </a:lnTo>
                <a:lnTo>
                  <a:pt x="2412" y="2091"/>
                </a:lnTo>
                <a:lnTo>
                  <a:pt x="2568" y="2152"/>
                </a:lnTo>
                <a:lnTo>
                  <a:pt x="2722" y="2219"/>
                </a:lnTo>
                <a:lnTo>
                  <a:pt x="2872" y="2293"/>
                </a:lnTo>
                <a:lnTo>
                  <a:pt x="3022" y="2373"/>
                </a:lnTo>
                <a:lnTo>
                  <a:pt x="3023" y="2373"/>
                </a:lnTo>
                <a:lnTo>
                  <a:pt x="3024" y="2374"/>
                </a:lnTo>
                <a:lnTo>
                  <a:pt x="3026" y="2373"/>
                </a:lnTo>
                <a:lnTo>
                  <a:pt x="3027" y="2372"/>
                </a:lnTo>
                <a:lnTo>
                  <a:pt x="3028" y="2371"/>
                </a:lnTo>
                <a:lnTo>
                  <a:pt x="3028" y="2370"/>
                </a:lnTo>
                <a:lnTo>
                  <a:pt x="3028" y="180"/>
                </a:lnTo>
                <a:lnTo>
                  <a:pt x="3028" y="179"/>
                </a:lnTo>
                <a:lnTo>
                  <a:pt x="3027" y="178"/>
                </a:lnTo>
                <a:lnTo>
                  <a:pt x="3026" y="177"/>
                </a:lnTo>
                <a:lnTo>
                  <a:pt x="3024" y="175"/>
                </a:lnTo>
                <a:close/>
                <a:moveTo>
                  <a:pt x="3026" y="0"/>
                </a:moveTo>
                <a:lnTo>
                  <a:pt x="3056" y="2"/>
                </a:lnTo>
                <a:lnTo>
                  <a:pt x="3087" y="11"/>
                </a:lnTo>
                <a:lnTo>
                  <a:pt x="3116" y="24"/>
                </a:lnTo>
                <a:lnTo>
                  <a:pt x="3141" y="43"/>
                </a:lnTo>
                <a:lnTo>
                  <a:pt x="3163" y="65"/>
                </a:lnTo>
                <a:lnTo>
                  <a:pt x="3181" y="90"/>
                </a:lnTo>
                <a:lnTo>
                  <a:pt x="3194" y="118"/>
                </a:lnTo>
                <a:lnTo>
                  <a:pt x="3202" y="148"/>
                </a:lnTo>
                <a:lnTo>
                  <a:pt x="3204" y="180"/>
                </a:lnTo>
                <a:lnTo>
                  <a:pt x="3204" y="767"/>
                </a:lnTo>
                <a:lnTo>
                  <a:pt x="3262" y="779"/>
                </a:lnTo>
                <a:lnTo>
                  <a:pt x="3316" y="795"/>
                </a:lnTo>
                <a:lnTo>
                  <a:pt x="3368" y="817"/>
                </a:lnTo>
                <a:lnTo>
                  <a:pt x="3417" y="845"/>
                </a:lnTo>
                <a:lnTo>
                  <a:pt x="3461" y="878"/>
                </a:lnTo>
                <a:lnTo>
                  <a:pt x="3503" y="916"/>
                </a:lnTo>
                <a:lnTo>
                  <a:pt x="3539" y="957"/>
                </a:lnTo>
                <a:lnTo>
                  <a:pt x="3571" y="1003"/>
                </a:lnTo>
                <a:lnTo>
                  <a:pt x="3599" y="1052"/>
                </a:lnTo>
                <a:lnTo>
                  <a:pt x="3620" y="1104"/>
                </a:lnTo>
                <a:lnTo>
                  <a:pt x="3637" y="1158"/>
                </a:lnTo>
                <a:lnTo>
                  <a:pt x="3647" y="1216"/>
                </a:lnTo>
                <a:lnTo>
                  <a:pt x="3650" y="1274"/>
                </a:lnTo>
                <a:lnTo>
                  <a:pt x="3647" y="1334"/>
                </a:lnTo>
                <a:lnTo>
                  <a:pt x="3637" y="1390"/>
                </a:lnTo>
                <a:lnTo>
                  <a:pt x="3620" y="1446"/>
                </a:lnTo>
                <a:lnTo>
                  <a:pt x="3599" y="1498"/>
                </a:lnTo>
                <a:lnTo>
                  <a:pt x="3571" y="1546"/>
                </a:lnTo>
                <a:lnTo>
                  <a:pt x="3539" y="1592"/>
                </a:lnTo>
                <a:lnTo>
                  <a:pt x="3503" y="1634"/>
                </a:lnTo>
                <a:lnTo>
                  <a:pt x="3461" y="1672"/>
                </a:lnTo>
                <a:lnTo>
                  <a:pt x="3417" y="1705"/>
                </a:lnTo>
                <a:lnTo>
                  <a:pt x="3368" y="1732"/>
                </a:lnTo>
                <a:lnTo>
                  <a:pt x="3316" y="1755"/>
                </a:lnTo>
                <a:lnTo>
                  <a:pt x="3262" y="1771"/>
                </a:lnTo>
                <a:lnTo>
                  <a:pt x="3204" y="1782"/>
                </a:lnTo>
                <a:lnTo>
                  <a:pt x="3204" y="2370"/>
                </a:lnTo>
                <a:lnTo>
                  <a:pt x="3202" y="2402"/>
                </a:lnTo>
                <a:lnTo>
                  <a:pt x="3194" y="2432"/>
                </a:lnTo>
                <a:lnTo>
                  <a:pt x="3181" y="2459"/>
                </a:lnTo>
                <a:lnTo>
                  <a:pt x="3163" y="2485"/>
                </a:lnTo>
                <a:lnTo>
                  <a:pt x="3141" y="2507"/>
                </a:lnTo>
                <a:lnTo>
                  <a:pt x="3116" y="2525"/>
                </a:lnTo>
                <a:lnTo>
                  <a:pt x="3086" y="2539"/>
                </a:lnTo>
                <a:lnTo>
                  <a:pt x="3055" y="2548"/>
                </a:lnTo>
                <a:lnTo>
                  <a:pt x="3024" y="2550"/>
                </a:lnTo>
                <a:lnTo>
                  <a:pt x="2994" y="2548"/>
                </a:lnTo>
                <a:lnTo>
                  <a:pt x="2964" y="2540"/>
                </a:lnTo>
                <a:lnTo>
                  <a:pt x="2935" y="2527"/>
                </a:lnTo>
                <a:lnTo>
                  <a:pt x="2797" y="2453"/>
                </a:lnTo>
                <a:lnTo>
                  <a:pt x="2657" y="2384"/>
                </a:lnTo>
                <a:lnTo>
                  <a:pt x="2514" y="2320"/>
                </a:lnTo>
                <a:lnTo>
                  <a:pt x="2369" y="2262"/>
                </a:lnTo>
                <a:lnTo>
                  <a:pt x="2223" y="2210"/>
                </a:lnTo>
                <a:lnTo>
                  <a:pt x="2075" y="2163"/>
                </a:lnTo>
                <a:lnTo>
                  <a:pt x="1926" y="2122"/>
                </a:lnTo>
                <a:lnTo>
                  <a:pt x="1774" y="2086"/>
                </a:lnTo>
                <a:lnTo>
                  <a:pt x="1621" y="2055"/>
                </a:lnTo>
                <a:lnTo>
                  <a:pt x="1467" y="2031"/>
                </a:lnTo>
                <a:lnTo>
                  <a:pt x="1312" y="2012"/>
                </a:lnTo>
                <a:lnTo>
                  <a:pt x="1664" y="2984"/>
                </a:lnTo>
                <a:lnTo>
                  <a:pt x="1671" y="3012"/>
                </a:lnTo>
                <a:lnTo>
                  <a:pt x="1675" y="3040"/>
                </a:lnTo>
                <a:lnTo>
                  <a:pt x="1672" y="3068"/>
                </a:lnTo>
                <a:lnTo>
                  <a:pt x="1667" y="3096"/>
                </a:lnTo>
                <a:lnTo>
                  <a:pt x="1657" y="3122"/>
                </a:lnTo>
                <a:lnTo>
                  <a:pt x="1641" y="3148"/>
                </a:lnTo>
                <a:lnTo>
                  <a:pt x="1624" y="3170"/>
                </a:lnTo>
                <a:lnTo>
                  <a:pt x="1602" y="3189"/>
                </a:lnTo>
                <a:lnTo>
                  <a:pt x="1578" y="3204"/>
                </a:lnTo>
                <a:lnTo>
                  <a:pt x="1552" y="3215"/>
                </a:lnTo>
                <a:lnTo>
                  <a:pt x="1524" y="3222"/>
                </a:lnTo>
                <a:lnTo>
                  <a:pt x="1495" y="3224"/>
                </a:lnTo>
                <a:lnTo>
                  <a:pt x="1084" y="3224"/>
                </a:lnTo>
                <a:lnTo>
                  <a:pt x="1053" y="3221"/>
                </a:lnTo>
                <a:lnTo>
                  <a:pt x="1022" y="3213"/>
                </a:lnTo>
                <a:lnTo>
                  <a:pt x="994" y="3200"/>
                </a:lnTo>
                <a:lnTo>
                  <a:pt x="969" y="3182"/>
                </a:lnTo>
                <a:lnTo>
                  <a:pt x="948" y="3160"/>
                </a:lnTo>
                <a:lnTo>
                  <a:pt x="929" y="3134"/>
                </a:lnTo>
                <a:lnTo>
                  <a:pt x="916" y="3106"/>
                </a:lnTo>
                <a:lnTo>
                  <a:pt x="507" y="1975"/>
                </a:lnTo>
                <a:lnTo>
                  <a:pt x="470" y="1956"/>
                </a:lnTo>
                <a:lnTo>
                  <a:pt x="438" y="1932"/>
                </a:lnTo>
                <a:lnTo>
                  <a:pt x="409" y="1903"/>
                </a:lnTo>
                <a:lnTo>
                  <a:pt x="385" y="1871"/>
                </a:lnTo>
                <a:lnTo>
                  <a:pt x="366" y="1835"/>
                </a:lnTo>
                <a:lnTo>
                  <a:pt x="352" y="1797"/>
                </a:lnTo>
                <a:lnTo>
                  <a:pt x="344" y="1755"/>
                </a:lnTo>
                <a:lnTo>
                  <a:pt x="229" y="1755"/>
                </a:lnTo>
                <a:lnTo>
                  <a:pt x="191" y="1752"/>
                </a:lnTo>
                <a:lnTo>
                  <a:pt x="156" y="1743"/>
                </a:lnTo>
                <a:lnTo>
                  <a:pt x="124" y="1729"/>
                </a:lnTo>
                <a:lnTo>
                  <a:pt x="94" y="1710"/>
                </a:lnTo>
                <a:lnTo>
                  <a:pt x="67" y="1688"/>
                </a:lnTo>
                <a:lnTo>
                  <a:pt x="44" y="1662"/>
                </a:lnTo>
                <a:lnTo>
                  <a:pt x="25" y="1632"/>
                </a:lnTo>
                <a:lnTo>
                  <a:pt x="12" y="1598"/>
                </a:lnTo>
                <a:lnTo>
                  <a:pt x="3" y="1563"/>
                </a:lnTo>
                <a:lnTo>
                  <a:pt x="0" y="1527"/>
                </a:lnTo>
                <a:lnTo>
                  <a:pt x="0" y="1023"/>
                </a:lnTo>
                <a:lnTo>
                  <a:pt x="3" y="987"/>
                </a:lnTo>
                <a:lnTo>
                  <a:pt x="12" y="951"/>
                </a:lnTo>
                <a:lnTo>
                  <a:pt x="25" y="919"/>
                </a:lnTo>
                <a:lnTo>
                  <a:pt x="44" y="888"/>
                </a:lnTo>
                <a:lnTo>
                  <a:pt x="67" y="862"/>
                </a:lnTo>
                <a:lnTo>
                  <a:pt x="94" y="839"/>
                </a:lnTo>
                <a:lnTo>
                  <a:pt x="124" y="821"/>
                </a:lnTo>
                <a:lnTo>
                  <a:pt x="156" y="806"/>
                </a:lnTo>
                <a:lnTo>
                  <a:pt x="191" y="797"/>
                </a:lnTo>
                <a:lnTo>
                  <a:pt x="229" y="795"/>
                </a:lnTo>
                <a:lnTo>
                  <a:pt x="344" y="795"/>
                </a:lnTo>
                <a:lnTo>
                  <a:pt x="352" y="755"/>
                </a:lnTo>
                <a:lnTo>
                  <a:pt x="365" y="717"/>
                </a:lnTo>
                <a:lnTo>
                  <a:pt x="384" y="682"/>
                </a:lnTo>
                <a:lnTo>
                  <a:pt x="406" y="650"/>
                </a:lnTo>
                <a:lnTo>
                  <a:pt x="434" y="623"/>
                </a:lnTo>
                <a:lnTo>
                  <a:pt x="465" y="598"/>
                </a:lnTo>
                <a:lnTo>
                  <a:pt x="499" y="578"/>
                </a:lnTo>
                <a:lnTo>
                  <a:pt x="536" y="564"/>
                </a:lnTo>
                <a:lnTo>
                  <a:pt x="576" y="555"/>
                </a:lnTo>
                <a:lnTo>
                  <a:pt x="617" y="552"/>
                </a:lnTo>
                <a:lnTo>
                  <a:pt x="622" y="552"/>
                </a:lnTo>
                <a:lnTo>
                  <a:pt x="633" y="552"/>
                </a:lnTo>
                <a:lnTo>
                  <a:pt x="651" y="552"/>
                </a:lnTo>
                <a:lnTo>
                  <a:pt x="676" y="552"/>
                </a:lnTo>
                <a:lnTo>
                  <a:pt x="705" y="552"/>
                </a:lnTo>
                <a:lnTo>
                  <a:pt x="739" y="552"/>
                </a:lnTo>
                <a:lnTo>
                  <a:pt x="775" y="551"/>
                </a:lnTo>
                <a:lnTo>
                  <a:pt x="815" y="551"/>
                </a:lnTo>
                <a:lnTo>
                  <a:pt x="856" y="551"/>
                </a:lnTo>
                <a:lnTo>
                  <a:pt x="898" y="551"/>
                </a:lnTo>
                <a:lnTo>
                  <a:pt x="940" y="551"/>
                </a:lnTo>
                <a:lnTo>
                  <a:pt x="982" y="551"/>
                </a:lnTo>
                <a:lnTo>
                  <a:pt x="1022" y="549"/>
                </a:lnTo>
                <a:lnTo>
                  <a:pt x="1059" y="549"/>
                </a:lnTo>
                <a:lnTo>
                  <a:pt x="1093" y="549"/>
                </a:lnTo>
                <a:lnTo>
                  <a:pt x="1123" y="549"/>
                </a:lnTo>
                <a:lnTo>
                  <a:pt x="1147" y="549"/>
                </a:lnTo>
                <a:lnTo>
                  <a:pt x="1166" y="549"/>
                </a:lnTo>
                <a:lnTo>
                  <a:pt x="1178" y="549"/>
                </a:lnTo>
                <a:lnTo>
                  <a:pt x="1183" y="548"/>
                </a:lnTo>
                <a:lnTo>
                  <a:pt x="1352" y="533"/>
                </a:lnTo>
                <a:lnTo>
                  <a:pt x="1519" y="511"/>
                </a:lnTo>
                <a:lnTo>
                  <a:pt x="1683" y="482"/>
                </a:lnTo>
                <a:lnTo>
                  <a:pt x="1847" y="447"/>
                </a:lnTo>
                <a:lnTo>
                  <a:pt x="2009" y="406"/>
                </a:lnTo>
                <a:lnTo>
                  <a:pt x="2169" y="357"/>
                </a:lnTo>
                <a:lnTo>
                  <a:pt x="2326" y="303"/>
                </a:lnTo>
                <a:lnTo>
                  <a:pt x="2482" y="242"/>
                </a:lnTo>
                <a:lnTo>
                  <a:pt x="2636" y="175"/>
                </a:lnTo>
                <a:lnTo>
                  <a:pt x="2786" y="102"/>
                </a:lnTo>
                <a:lnTo>
                  <a:pt x="2935" y="23"/>
                </a:lnTo>
                <a:lnTo>
                  <a:pt x="2964" y="9"/>
                </a:lnTo>
                <a:lnTo>
                  <a:pt x="2995" y="2"/>
                </a:lnTo>
                <a:lnTo>
                  <a:pt x="3026"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2" name="Freeform 164"/>
          <p:cNvSpPr>
            <a:spLocks noEditPoints="1"/>
          </p:cNvSpPr>
          <p:nvPr/>
        </p:nvSpPr>
        <p:spPr bwMode="auto">
          <a:xfrm>
            <a:off x="2492402" y="5137126"/>
            <a:ext cx="494102" cy="439953"/>
          </a:xfrm>
          <a:custGeom>
            <a:avLst/>
            <a:gdLst>
              <a:gd name="T0" fmla="*/ 171 w 3653"/>
              <a:gd name="T1" fmla="*/ 2242 h 3248"/>
              <a:gd name="T2" fmla="*/ 171 w 3653"/>
              <a:gd name="T3" fmla="*/ 2273 h 3248"/>
              <a:gd name="T4" fmla="*/ 1756 w 3653"/>
              <a:gd name="T5" fmla="*/ 3070 h 3248"/>
              <a:gd name="T6" fmla="*/ 1897 w 3653"/>
              <a:gd name="T7" fmla="*/ 3070 h 3248"/>
              <a:gd name="T8" fmla="*/ 3481 w 3653"/>
              <a:gd name="T9" fmla="*/ 2273 h 3248"/>
              <a:gd name="T10" fmla="*/ 3481 w 3653"/>
              <a:gd name="T11" fmla="*/ 2242 h 3248"/>
              <a:gd name="T12" fmla="*/ 2005 w 3653"/>
              <a:gd name="T13" fmla="*/ 2572 h 3248"/>
              <a:gd name="T14" fmla="*/ 1827 w 3653"/>
              <a:gd name="T15" fmla="*/ 2614 h 3248"/>
              <a:gd name="T16" fmla="*/ 1647 w 3653"/>
              <a:gd name="T17" fmla="*/ 2572 h 3248"/>
              <a:gd name="T18" fmla="*/ 1962 w 3653"/>
              <a:gd name="T19" fmla="*/ 1956 h 3248"/>
              <a:gd name="T20" fmla="*/ 1780 w 3653"/>
              <a:gd name="T21" fmla="*/ 1977 h 3248"/>
              <a:gd name="T22" fmla="*/ 571 w 3653"/>
              <a:gd name="T23" fmla="*/ 1401 h 3248"/>
              <a:gd name="T24" fmla="*/ 169 w 3653"/>
              <a:gd name="T25" fmla="*/ 1617 h 3248"/>
              <a:gd name="T26" fmla="*/ 177 w 3653"/>
              <a:gd name="T27" fmla="*/ 1648 h 3248"/>
              <a:gd name="T28" fmla="*/ 1791 w 3653"/>
              <a:gd name="T29" fmla="*/ 2444 h 3248"/>
              <a:gd name="T30" fmla="*/ 1931 w 3653"/>
              <a:gd name="T31" fmla="*/ 2421 h 3248"/>
              <a:gd name="T32" fmla="*/ 3485 w 3653"/>
              <a:gd name="T33" fmla="*/ 1631 h 3248"/>
              <a:gd name="T34" fmla="*/ 3476 w 3653"/>
              <a:gd name="T35" fmla="*/ 1600 h 3248"/>
              <a:gd name="T36" fmla="*/ 1791 w 3653"/>
              <a:gd name="T37" fmla="*/ 171 h 3248"/>
              <a:gd name="T38" fmla="*/ 177 w 3653"/>
              <a:gd name="T39" fmla="*/ 966 h 3248"/>
              <a:gd name="T40" fmla="*/ 169 w 3653"/>
              <a:gd name="T41" fmla="*/ 997 h 3248"/>
              <a:gd name="T42" fmla="*/ 1722 w 3653"/>
              <a:gd name="T43" fmla="*/ 1788 h 3248"/>
              <a:gd name="T44" fmla="*/ 1862 w 3653"/>
              <a:gd name="T45" fmla="*/ 1810 h 3248"/>
              <a:gd name="T46" fmla="*/ 3476 w 3653"/>
              <a:gd name="T47" fmla="*/ 1014 h 3248"/>
              <a:gd name="T48" fmla="*/ 3485 w 3653"/>
              <a:gd name="T49" fmla="*/ 983 h 3248"/>
              <a:gd name="T50" fmla="*/ 1930 w 3653"/>
              <a:gd name="T51" fmla="*/ 192 h 3248"/>
              <a:gd name="T52" fmla="*/ 1827 w 3653"/>
              <a:gd name="T53" fmla="*/ 0 h 3248"/>
              <a:gd name="T54" fmla="*/ 2005 w 3653"/>
              <a:gd name="T55" fmla="*/ 42 h 3248"/>
              <a:gd name="T56" fmla="*/ 3613 w 3653"/>
              <a:gd name="T57" fmla="*/ 870 h 3248"/>
              <a:gd name="T58" fmla="*/ 3653 w 3653"/>
              <a:gd name="T59" fmla="*/ 990 h 3248"/>
              <a:gd name="T60" fmla="*/ 3615 w 3653"/>
              <a:gd name="T61" fmla="*/ 1109 h 3248"/>
              <a:gd name="T62" fmla="*/ 3541 w 3653"/>
              <a:gd name="T63" fmla="*/ 1171 h 3248"/>
              <a:gd name="T64" fmla="*/ 3593 w 3653"/>
              <a:gd name="T65" fmla="*/ 1481 h 3248"/>
              <a:gd name="T66" fmla="*/ 3650 w 3653"/>
              <a:gd name="T67" fmla="*/ 1591 h 3248"/>
              <a:gd name="T68" fmla="*/ 3630 w 3653"/>
              <a:gd name="T69" fmla="*/ 1717 h 3248"/>
              <a:gd name="T70" fmla="*/ 3541 w 3653"/>
              <a:gd name="T71" fmla="*/ 1805 h 3248"/>
              <a:gd name="T72" fmla="*/ 3593 w 3653"/>
              <a:gd name="T73" fmla="*/ 2114 h 3248"/>
              <a:gd name="T74" fmla="*/ 3650 w 3653"/>
              <a:gd name="T75" fmla="*/ 2225 h 3248"/>
              <a:gd name="T76" fmla="*/ 3630 w 3653"/>
              <a:gd name="T77" fmla="*/ 2350 h 3248"/>
              <a:gd name="T78" fmla="*/ 3541 w 3653"/>
              <a:gd name="T79" fmla="*/ 2439 h 3248"/>
              <a:gd name="T80" fmla="*/ 1872 w 3653"/>
              <a:gd name="T81" fmla="*/ 3245 h 3248"/>
              <a:gd name="T82" fmla="*/ 1690 w 3653"/>
              <a:gd name="T83" fmla="*/ 3224 h 3248"/>
              <a:gd name="T84" fmla="*/ 60 w 3653"/>
              <a:gd name="T85" fmla="*/ 2401 h 3248"/>
              <a:gd name="T86" fmla="*/ 2 w 3653"/>
              <a:gd name="T87" fmla="*/ 2290 h 3248"/>
              <a:gd name="T88" fmla="*/ 22 w 3653"/>
              <a:gd name="T89" fmla="*/ 2164 h 3248"/>
              <a:gd name="T90" fmla="*/ 112 w 3653"/>
              <a:gd name="T91" fmla="*/ 2077 h 3248"/>
              <a:gd name="T92" fmla="*/ 60 w 3653"/>
              <a:gd name="T93" fmla="*/ 1768 h 3248"/>
              <a:gd name="T94" fmla="*/ 2 w 3653"/>
              <a:gd name="T95" fmla="*/ 1657 h 3248"/>
              <a:gd name="T96" fmla="*/ 22 w 3653"/>
              <a:gd name="T97" fmla="*/ 1532 h 3248"/>
              <a:gd name="T98" fmla="*/ 112 w 3653"/>
              <a:gd name="T99" fmla="*/ 1443 h 3248"/>
              <a:gd name="T100" fmla="*/ 60 w 3653"/>
              <a:gd name="T101" fmla="*/ 1134 h 3248"/>
              <a:gd name="T102" fmla="*/ 2 w 3653"/>
              <a:gd name="T103" fmla="*/ 1023 h 3248"/>
              <a:gd name="T104" fmla="*/ 22 w 3653"/>
              <a:gd name="T105" fmla="*/ 898 h 3248"/>
              <a:gd name="T106" fmla="*/ 112 w 3653"/>
              <a:gd name="T107" fmla="*/ 809 h 3248"/>
              <a:gd name="T108" fmla="*/ 1780 w 3653"/>
              <a:gd name="T109" fmla="*/ 2 h 3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653" h="3248">
                <a:moveTo>
                  <a:pt x="571" y="2035"/>
                </a:moveTo>
                <a:lnTo>
                  <a:pt x="187" y="2226"/>
                </a:lnTo>
                <a:lnTo>
                  <a:pt x="177" y="2234"/>
                </a:lnTo>
                <a:lnTo>
                  <a:pt x="171" y="2242"/>
                </a:lnTo>
                <a:lnTo>
                  <a:pt x="169" y="2251"/>
                </a:lnTo>
                <a:lnTo>
                  <a:pt x="167" y="2257"/>
                </a:lnTo>
                <a:lnTo>
                  <a:pt x="169" y="2265"/>
                </a:lnTo>
                <a:lnTo>
                  <a:pt x="171" y="2273"/>
                </a:lnTo>
                <a:lnTo>
                  <a:pt x="177" y="2282"/>
                </a:lnTo>
                <a:lnTo>
                  <a:pt x="187" y="2288"/>
                </a:lnTo>
                <a:lnTo>
                  <a:pt x="1722" y="3055"/>
                </a:lnTo>
                <a:lnTo>
                  <a:pt x="1756" y="3070"/>
                </a:lnTo>
                <a:lnTo>
                  <a:pt x="1791" y="3077"/>
                </a:lnTo>
                <a:lnTo>
                  <a:pt x="1827" y="3080"/>
                </a:lnTo>
                <a:lnTo>
                  <a:pt x="1862" y="3077"/>
                </a:lnTo>
                <a:lnTo>
                  <a:pt x="1897" y="3070"/>
                </a:lnTo>
                <a:lnTo>
                  <a:pt x="1931" y="3055"/>
                </a:lnTo>
                <a:lnTo>
                  <a:pt x="3466" y="2288"/>
                </a:lnTo>
                <a:lnTo>
                  <a:pt x="3476" y="2282"/>
                </a:lnTo>
                <a:lnTo>
                  <a:pt x="3481" y="2273"/>
                </a:lnTo>
                <a:lnTo>
                  <a:pt x="3485" y="2265"/>
                </a:lnTo>
                <a:lnTo>
                  <a:pt x="3485" y="2257"/>
                </a:lnTo>
                <a:lnTo>
                  <a:pt x="3485" y="2251"/>
                </a:lnTo>
                <a:lnTo>
                  <a:pt x="3481" y="2242"/>
                </a:lnTo>
                <a:lnTo>
                  <a:pt x="3476" y="2234"/>
                </a:lnTo>
                <a:lnTo>
                  <a:pt x="3466" y="2226"/>
                </a:lnTo>
                <a:lnTo>
                  <a:pt x="3081" y="2035"/>
                </a:lnTo>
                <a:lnTo>
                  <a:pt x="2005" y="2572"/>
                </a:lnTo>
                <a:lnTo>
                  <a:pt x="1962" y="2590"/>
                </a:lnTo>
                <a:lnTo>
                  <a:pt x="1918" y="2603"/>
                </a:lnTo>
                <a:lnTo>
                  <a:pt x="1872" y="2611"/>
                </a:lnTo>
                <a:lnTo>
                  <a:pt x="1827" y="2614"/>
                </a:lnTo>
                <a:lnTo>
                  <a:pt x="1780" y="2611"/>
                </a:lnTo>
                <a:lnTo>
                  <a:pt x="1735" y="2603"/>
                </a:lnTo>
                <a:lnTo>
                  <a:pt x="1690" y="2590"/>
                </a:lnTo>
                <a:lnTo>
                  <a:pt x="1647" y="2572"/>
                </a:lnTo>
                <a:lnTo>
                  <a:pt x="571" y="2035"/>
                </a:lnTo>
                <a:close/>
                <a:moveTo>
                  <a:pt x="3081" y="1401"/>
                </a:moveTo>
                <a:lnTo>
                  <a:pt x="2005" y="1938"/>
                </a:lnTo>
                <a:lnTo>
                  <a:pt x="1962" y="1956"/>
                </a:lnTo>
                <a:lnTo>
                  <a:pt x="1918" y="1969"/>
                </a:lnTo>
                <a:lnTo>
                  <a:pt x="1872" y="1977"/>
                </a:lnTo>
                <a:lnTo>
                  <a:pt x="1827" y="1980"/>
                </a:lnTo>
                <a:lnTo>
                  <a:pt x="1780" y="1977"/>
                </a:lnTo>
                <a:lnTo>
                  <a:pt x="1735" y="1969"/>
                </a:lnTo>
                <a:lnTo>
                  <a:pt x="1690" y="1956"/>
                </a:lnTo>
                <a:lnTo>
                  <a:pt x="1647" y="1938"/>
                </a:lnTo>
                <a:lnTo>
                  <a:pt x="571" y="1401"/>
                </a:lnTo>
                <a:lnTo>
                  <a:pt x="187" y="1593"/>
                </a:lnTo>
                <a:lnTo>
                  <a:pt x="177" y="1600"/>
                </a:lnTo>
                <a:lnTo>
                  <a:pt x="171" y="1608"/>
                </a:lnTo>
                <a:lnTo>
                  <a:pt x="169" y="1617"/>
                </a:lnTo>
                <a:lnTo>
                  <a:pt x="167" y="1624"/>
                </a:lnTo>
                <a:lnTo>
                  <a:pt x="169" y="1631"/>
                </a:lnTo>
                <a:lnTo>
                  <a:pt x="171" y="1639"/>
                </a:lnTo>
                <a:lnTo>
                  <a:pt x="177" y="1648"/>
                </a:lnTo>
                <a:lnTo>
                  <a:pt x="187" y="1655"/>
                </a:lnTo>
                <a:lnTo>
                  <a:pt x="1722" y="2421"/>
                </a:lnTo>
                <a:lnTo>
                  <a:pt x="1756" y="2436"/>
                </a:lnTo>
                <a:lnTo>
                  <a:pt x="1791" y="2444"/>
                </a:lnTo>
                <a:lnTo>
                  <a:pt x="1827" y="2446"/>
                </a:lnTo>
                <a:lnTo>
                  <a:pt x="1862" y="2444"/>
                </a:lnTo>
                <a:lnTo>
                  <a:pt x="1897" y="2436"/>
                </a:lnTo>
                <a:lnTo>
                  <a:pt x="1931" y="2421"/>
                </a:lnTo>
                <a:lnTo>
                  <a:pt x="3466" y="1655"/>
                </a:lnTo>
                <a:lnTo>
                  <a:pt x="3476" y="1648"/>
                </a:lnTo>
                <a:lnTo>
                  <a:pt x="3481" y="1639"/>
                </a:lnTo>
                <a:lnTo>
                  <a:pt x="3485" y="1631"/>
                </a:lnTo>
                <a:lnTo>
                  <a:pt x="3485" y="1624"/>
                </a:lnTo>
                <a:lnTo>
                  <a:pt x="3485" y="1617"/>
                </a:lnTo>
                <a:lnTo>
                  <a:pt x="3481" y="1608"/>
                </a:lnTo>
                <a:lnTo>
                  <a:pt x="3476" y="1600"/>
                </a:lnTo>
                <a:lnTo>
                  <a:pt x="3466" y="1593"/>
                </a:lnTo>
                <a:lnTo>
                  <a:pt x="3081" y="1401"/>
                </a:lnTo>
                <a:close/>
                <a:moveTo>
                  <a:pt x="1827" y="168"/>
                </a:moveTo>
                <a:lnTo>
                  <a:pt x="1791" y="171"/>
                </a:lnTo>
                <a:lnTo>
                  <a:pt x="1756" y="179"/>
                </a:lnTo>
                <a:lnTo>
                  <a:pt x="1722" y="192"/>
                </a:lnTo>
                <a:lnTo>
                  <a:pt x="187" y="959"/>
                </a:lnTo>
                <a:lnTo>
                  <a:pt x="177" y="966"/>
                </a:lnTo>
                <a:lnTo>
                  <a:pt x="171" y="974"/>
                </a:lnTo>
                <a:lnTo>
                  <a:pt x="169" y="983"/>
                </a:lnTo>
                <a:lnTo>
                  <a:pt x="167" y="990"/>
                </a:lnTo>
                <a:lnTo>
                  <a:pt x="169" y="997"/>
                </a:lnTo>
                <a:lnTo>
                  <a:pt x="171" y="1005"/>
                </a:lnTo>
                <a:lnTo>
                  <a:pt x="177" y="1014"/>
                </a:lnTo>
                <a:lnTo>
                  <a:pt x="187" y="1021"/>
                </a:lnTo>
                <a:lnTo>
                  <a:pt x="1722" y="1788"/>
                </a:lnTo>
                <a:lnTo>
                  <a:pt x="1756" y="1802"/>
                </a:lnTo>
                <a:lnTo>
                  <a:pt x="1791" y="1810"/>
                </a:lnTo>
                <a:lnTo>
                  <a:pt x="1827" y="1812"/>
                </a:lnTo>
                <a:lnTo>
                  <a:pt x="1862" y="1810"/>
                </a:lnTo>
                <a:lnTo>
                  <a:pt x="1897" y="1802"/>
                </a:lnTo>
                <a:lnTo>
                  <a:pt x="1931" y="1788"/>
                </a:lnTo>
                <a:lnTo>
                  <a:pt x="3466" y="1021"/>
                </a:lnTo>
                <a:lnTo>
                  <a:pt x="3476" y="1014"/>
                </a:lnTo>
                <a:lnTo>
                  <a:pt x="3481" y="1005"/>
                </a:lnTo>
                <a:lnTo>
                  <a:pt x="3485" y="997"/>
                </a:lnTo>
                <a:lnTo>
                  <a:pt x="3485" y="990"/>
                </a:lnTo>
                <a:lnTo>
                  <a:pt x="3485" y="983"/>
                </a:lnTo>
                <a:lnTo>
                  <a:pt x="3481" y="974"/>
                </a:lnTo>
                <a:lnTo>
                  <a:pt x="3476" y="966"/>
                </a:lnTo>
                <a:lnTo>
                  <a:pt x="3466" y="959"/>
                </a:lnTo>
                <a:lnTo>
                  <a:pt x="1930" y="192"/>
                </a:lnTo>
                <a:lnTo>
                  <a:pt x="1897" y="179"/>
                </a:lnTo>
                <a:lnTo>
                  <a:pt x="1862" y="171"/>
                </a:lnTo>
                <a:lnTo>
                  <a:pt x="1827" y="168"/>
                </a:lnTo>
                <a:close/>
                <a:moveTo>
                  <a:pt x="1827" y="0"/>
                </a:moveTo>
                <a:lnTo>
                  <a:pt x="1872" y="2"/>
                </a:lnTo>
                <a:lnTo>
                  <a:pt x="1918" y="10"/>
                </a:lnTo>
                <a:lnTo>
                  <a:pt x="1962" y="23"/>
                </a:lnTo>
                <a:lnTo>
                  <a:pt x="2005" y="42"/>
                </a:lnTo>
                <a:lnTo>
                  <a:pt x="3541" y="809"/>
                </a:lnTo>
                <a:lnTo>
                  <a:pt x="3569" y="826"/>
                </a:lnTo>
                <a:lnTo>
                  <a:pt x="3593" y="847"/>
                </a:lnTo>
                <a:lnTo>
                  <a:pt x="3613" y="870"/>
                </a:lnTo>
                <a:lnTo>
                  <a:pt x="3630" y="898"/>
                </a:lnTo>
                <a:lnTo>
                  <a:pt x="3642" y="927"/>
                </a:lnTo>
                <a:lnTo>
                  <a:pt x="3650" y="958"/>
                </a:lnTo>
                <a:lnTo>
                  <a:pt x="3653" y="990"/>
                </a:lnTo>
                <a:lnTo>
                  <a:pt x="3650" y="1023"/>
                </a:lnTo>
                <a:lnTo>
                  <a:pt x="3642" y="1054"/>
                </a:lnTo>
                <a:lnTo>
                  <a:pt x="3630" y="1083"/>
                </a:lnTo>
                <a:lnTo>
                  <a:pt x="3615" y="1109"/>
                </a:lnTo>
                <a:lnTo>
                  <a:pt x="3593" y="1134"/>
                </a:lnTo>
                <a:lnTo>
                  <a:pt x="3569" y="1154"/>
                </a:lnTo>
                <a:lnTo>
                  <a:pt x="3541" y="1171"/>
                </a:lnTo>
                <a:lnTo>
                  <a:pt x="3541" y="1171"/>
                </a:lnTo>
                <a:lnTo>
                  <a:pt x="3268" y="1307"/>
                </a:lnTo>
                <a:lnTo>
                  <a:pt x="3541" y="1443"/>
                </a:lnTo>
                <a:lnTo>
                  <a:pt x="3569" y="1460"/>
                </a:lnTo>
                <a:lnTo>
                  <a:pt x="3593" y="1481"/>
                </a:lnTo>
                <a:lnTo>
                  <a:pt x="3613" y="1504"/>
                </a:lnTo>
                <a:lnTo>
                  <a:pt x="3630" y="1532"/>
                </a:lnTo>
                <a:lnTo>
                  <a:pt x="3642" y="1560"/>
                </a:lnTo>
                <a:lnTo>
                  <a:pt x="3650" y="1591"/>
                </a:lnTo>
                <a:lnTo>
                  <a:pt x="3653" y="1624"/>
                </a:lnTo>
                <a:lnTo>
                  <a:pt x="3650" y="1657"/>
                </a:lnTo>
                <a:lnTo>
                  <a:pt x="3642" y="1688"/>
                </a:lnTo>
                <a:lnTo>
                  <a:pt x="3630" y="1717"/>
                </a:lnTo>
                <a:lnTo>
                  <a:pt x="3613" y="1743"/>
                </a:lnTo>
                <a:lnTo>
                  <a:pt x="3593" y="1768"/>
                </a:lnTo>
                <a:lnTo>
                  <a:pt x="3569" y="1788"/>
                </a:lnTo>
                <a:lnTo>
                  <a:pt x="3541" y="1805"/>
                </a:lnTo>
                <a:lnTo>
                  <a:pt x="3268" y="1940"/>
                </a:lnTo>
                <a:lnTo>
                  <a:pt x="3541" y="2077"/>
                </a:lnTo>
                <a:lnTo>
                  <a:pt x="3569" y="2093"/>
                </a:lnTo>
                <a:lnTo>
                  <a:pt x="3593" y="2114"/>
                </a:lnTo>
                <a:lnTo>
                  <a:pt x="3613" y="2138"/>
                </a:lnTo>
                <a:lnTo>
                  <a:pt x="3630" y="2164"/>
                </a:lnTo>
                <a:lnTo>
                  <a:pt x="3642" y="2194"/>
                </a:lnTo>
                <a:lnTo>
                  <a:pt x="3650" y="2225"/>
                </a:lnTo>
                <a:lnTo>
                  <a:pt x="3653" y="2257"/>
                </a:lnTo>
                <a:lnTo>
                  <a:pt x="3650" y="2290"/>
                </a:lnTo>
                <a:lnTo>
                  <a:pt x="3642" y="2322"/>
                </a:lnTo>
                <a:lnTo>
                  <a:pt x="3630" y="2350"/>
                </a:lnTo>
                <a:lnTo>
                  <a:pt x="3615" y="2377"/>
                </a:lnTo>
                <a:lnTo>
                  <a:pt x="3593" y="2401"/>
                </a:lnTo>
                <a:lnTo>
                  <a:pt x="3569" y="2421"/>
                </a:lnTo>
                <a:lnTo>
                  <a:pt x="3541" y="2439"/>
                </a:lnTo>
                <a:lnTo>
                  <a:pt x="2005" y="3206"/>
                </a:lnTo>
                <a:lnTo>
                  <a:pt x="1962" y="3224"/>
                </a:lnTo>
                <a:lnTo>
                  <a:pt x="1918" y="3237"/>
                </a:lnTo>
                <a:lnTo>
                  <a:pt x="1872" y="3245"/>
                </a:lnTo>
                <a:lnTo>
                  <a:pt x="1827" y="3248"/>
                </a:lnTo>
                <a:lnTo>
                  <a:pt x="1780" y="3245"/>
                </a:lnTo>
                <a:lnTo>
                  <a:pt x="1735" y="3237"/>
                </a:lnTo>
                <a:lnTo>
                  <a:pt x="1690" y="3224"/>
                </a:lnTo>
                <a:lnTo>
                  <a:pt x="1647" y="3206"/>
                </a:lnTo>
                <a:lnTo>
                  <a:pt x="112" y="2439"/>
                </a:lnTo>
                <a:lnTo>
                  <a:pt x="84" y="2421"/>
                </a:lnTo>
                <a:lnTo>
                  <a:pt x="60" y="2401"/>
                </a:lnTo>
                <a:lnTo>
                  <a:pt x="39" y="2377"/>
                </a:lnTo>
                <a:lnTo>
                  <a:pt x="22" y="2350"/>
                </a:lnTo>
                <a:lnTo>
                  <a:pt x="10" y="2322"/>
                </a:lnTo>
                <a:lnTo>
                  <a:pt x="2" y="2290"/>
                </a:lnTo>
                <a:lnTo>
                  <a:pt x="0" y="2257"/>
                </a:lnTo>
                <a:lnTo>
                  <a:pt x="2" y="2225"/>
                </a:lnTo>
                <a:lnTo>
                  <a:pt x="10" y="2194"/>
                </a:lnTo>
                <a:lnTo>
                  <a:pt x="22" y="2164"/>
                </a:lnTo>
                <a:lnTo>
                  <a:pt x="39" y="2138"/>
                </a:lnTo>
                <a:lnTo>
                  <a:pt x="60" y="2114"/>
                </a:lnTo>
                <a:lnTo>
                  <a:pt x="84" y="2093"/>
                </a:lnTo>
                <a:lnTo>
                  <a:pt x="112" y="2077"/>
                </a:lnTo>
                <a:lnTo>
                  <a:pt x="384" y="1940"/>
                </a:lnTo>
                <a:lnTo>
                  <a:pt x="112" y="1805"/>
                </a:lnTo>
                <a:lnTo>
                  <a:pt x="84" y="1788"/>
                </a:lnTo>
                <a:lnTo>
                  <a:pt x="60" y="1768"/>
                </a:lnTo>
                <a:lnTo>
                  <a:pt x="39" y="1743"/>
                </a:lnTo>
                <a:lnTo>
                  <a:pt x="22" y="1717"/>
                </a:lnTo>
                <a:lnTo>
                  <a:pt x="10" y="1688"/>
                </a:lnTo>
                <a:lnTo>
                  <a:pt x="2" y="1657"/>
                </a:lnTo>
                <a:lnTo>
                  <a:pt x="0" y="1624"/>
                </a:lnTo>
                <a:lnTo>
                  <a:pt x="2" y="1591"/>
                </a:lnTo>
                <a:lnTo>
                  <a:pt x="10" y="1560"/>
                </a:lnTo>
                <a:lnTo>
                  <a:pt x="22" y="1532"/>
                </a:lnTo>
                <a:lnTo>
                  <a:pt x="39" y="1504"/>
                </a:lnTo>
                <a:lnTo>
                  <a:pt x="60" y="1481"/>
                </a:lnTo>
                <a:lnTo>
                  <a:pt x="84" y="1460"/>
                </a:lnTo>
                <a:lnTo>
                  <a:pt x="112" y="1443"/>
                </a:lnTo>
                <a:lnTo>
                  <a:pt x="384" y="1307"/>
                </a:lnTo>
                <a:lnTo>
                  <a:pt x="112" y="1171"/>
                </a:lnTo>
                <a:lnTo>
                  <a:pt x="84" y="1154"/>
                </a:lnTo>
                <a:lnTo>
                  <a:pt x="60" y="1134"/>
                </a:lnTo>
                <a:lnTo>
                  <a:pt x="39" y="1109"/>
                </a:lnTo>
                <a:lnTo>
                  <a:pt x="22" y="1083"/>
                </a:lnTo>
                <a:lnTo>
                  <a:pt x="10" y="1054"/>
                </a:lnTo>
                <a:lnTo>
                  <a:pt x="2" y="1023"/>
                </a:lnTo>
                <a:lnTo>
                  <a:pt x="0" y="990"/>
                </a:lnTo>
                <a:lnTo>
                  <a:pt x="2" y="958"/>
                </a:lnTo>
                <a:lnTo>
                  <a:pt x="10" y="927"/>
                </a:lnTo>
                <a:lnTo>
                  <a:pt x="22" y="898"/>
                </a:lnTo>
                <a:lnTo>
                  <a:pt x="39" y="870"/>
                </a:lnTo>
                <a:lnTo>
                  <a:pt x="60" y="847"/>
                </a:lnTo>
                <a:lnTo>
                  <a:pt x="84" y="826"/>
                </a:lnTo>
                <a:lnTo>
                  <a:pt x="112" y="809"/>
                </a:lnTo>
                <a:lnTo>
                  <a:pt x="1647" y="42"/>
                </a:lnTo>
                <a:lnTo>
                  <a:pt x="1690" y="23"/>
                </a:lnTo>
                <a:lnTo>
                  <a:pt x="1735" y="10"/>
                </a:lnTo>
                <a:lnTo>
                  <a:pt x="1780" y="2"/>
                </a:lnTo>
                <a:lnTo>
                  <a:pt x="1827"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grpSp>
        <p:nvGrpSpPr>
          <p:cNvPr id="53" name="Group 60"/>
          <p:cNvGrpSpPr/>
          <p:nvPr/>
        </p:nvGrpSpPr>
        <p:grpSpPr>
          <a:xfrm>
            <a:off x="579995" y="1985252"/>
            <a:ext cx="455296" cy="457796"/>
            <a:chOff x="5402263" y="3448050"/>
            <a:chExt cx="577849" cy="581025"/>
          </a:xfrm>
          <a:solidFill>
            <a:schemeClr val="bg1"/>
          </a:solidFill>
        </p:grpSpPr>
        <p:sp>
          <p:nvSpPr>
            <p:cNvPr id="54" name="Freeform 217"/>
            <p:cNvSpPr/>
            <p:nvPr/>
          </p:nvSpPr>
          <p:spPr bwMode="auto">
            <a:xfrm>
              <a:off x="5402263" y="3636963"/>
              <a:ext cx="77787" cy="28575"/>
            </a:xfrm>
            <a:custGeom>
              <a:avLst/>
              <a:gdLst>
                <a:gd name="T0" fmla="*/ 88 w 494"/>
                <a:gd name="T1" fmla="*/ 0 h 177"/>
                <a:gd name="T2" fmla="*/ 406 w 494"/>
                <a:gd name="T3" fmla="*/ 0 h 177"/>
                <a:gd name="T4" fmla="*/ 429 w 494"/>
                <a:gd name="T5" fmla="*/ 3 h 177"/>
                <a:gd name="T6" fmla="*/ 450 w 494"/>
                <a:gd name="T7" fmla="*/ 12 h 177"/>
                <a:gd name="T8" fmla="*/ 469 w 494"/>
                <a:gd name="T9" fmla="*/ 25 h 177"/>
                <a:gd name="T10" fmla="*/ 482 w 494"/>
                <a:gd name="T11" fmla="*/ 43 h 177"/>
                <a:gd name="T12" fmla="*/ 491 w 494"/>
                <a:gd name="T13" fmla="*/ 65 h 177"/>
                <a:gd name="T14" fmla="*/ 494 w 494"/>
                <a:gd name="T15" fmla="*/ 89 h 177"/>
                <a:gd name="T16" fmla="*/ 491 w 494"/>
                <a:gd name="T17" fmla="*/ 112 h 177"/>
                <a:gd name="T18" fmla="*/ 482 w 494"/>
                <a:gd name="T19" fmla="*/ 133 h 177"/>
                <a:gd name="T20" fmla="*/ 469 w 494"/>
                <a:gd name="T21" fmla="*/ 151 h 177"/>
                <a:gd name="T22" fmla="*/ 450 w 494"/>
                <a:gd name="T23" fmla="*/ 165 h 177"/>
                <a:gd name="T24" fmla="*/ 429 w 494"/>
                <a:gd name="T25" fmla="*/ 174 h 177"/>
                <a:gd name="T26" fmla="*/ 406 w 494"/>
                <a:gd name="T27" fmla="*/ 177 h 177"/>
                <a:gd name="T28" fmla="*/ 88 w 494"/>
                <a:gd name="T29" fmla="*/ 177 h 177"/>
                <a:gd name="T30" fmla="*/ 65 w 494"/>
                <a:gd name="T31" fmla="*/ 174 h 177"/>
                <a:gd name="T32" fmla="*/ 44 w 494"/>
                <a:gd name="T33" fmla="*/ 165 h 177"/>
                <a:gd name="T34" fmla="*/ 25 w 494"/>
                <a:gd name="T35" fmla="*/ 151 h 177"/>
                <a:gd name="T36" fmla="*/ 12 w 494"/>
                <a:gd name="T37" fmla="*/ 133 h 177"/>
                <a:gd name="T38" fmla="*/ 3 w 494"/>
                <a:gd name="T39" fmla="*/ 112 h 177"/>
                <a:gd name="T40" fmla="*/ 0 w 494"/>
                <a:gd name="T41" fmla="*/ 89 h 177"/>
                <a:gd name="T42" fmla="*/ 3 w 494"/>
                <a:gd name="T43" fmla="*/ 65 h 177"/>
                <a:gd name="T44" fmla="*/ 12 w 494"/>
                <a:gd name="T45" fmla="*/ 43 h 177"/>
                <a:gd name="T46" fmla="*/ 25 w 494"/>
                <a:gd name="T47" fmla="*/ 25 h 177"/>
                <a:gd name="T48" fmla="*/ 44 w 494"/>
                <a:gd name="T49" fmla="*/ 12 h 177"/>
                <a:gd name="T50" fmla="*/ 65 w 494"/>
                <a:gd name="T51" fmla="*/ 3 h 177"/>
                <a:gd name="T52" fmla="*/ 88 w 494"/>
                <a:gd name="T5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4" h="177">
                  <a:moveTo>
                    <a:pt x="88" y="0"/>
                  </a:moveTo>
                  <a:lnTo>
                    <a:pt x="406" y="0"/>
                  </a:lnTo>
                  <a:lnTo>
                    <a:pt x="429" y="3"/>
                  </a:lnTo>
                  <a:lnTo>
                    <a:pt x="450" y="12"/>
                  </a:lnTo>
                  <a:lnTo>
                    <a:pt x="469" y="25"/>
                  </a:lnTo>
                  <a:lnTo>
                    <a:pt x="482" y="43"/>
                  </a:lnTo>
                  <a:lnTo>
                    <a:pt x="491" y="65"/>
                  </a:lnTo>
                  <a:lnTo>
                    <a:pt x="494" y="89"/>
                  </a:lnTo>
                  <a:lnTo>
                    <a:pt x="491" y="112"/>
                  </a:lnTo>
                  <a:lnTo>
                    <a:pt x="482" y="133"/>
                  </a:lnTo>
                  <a:lnTo>
                    <a:pt x="469" y="151"/>
                  </a:lnTo>
                  <a:lnTo>
                    <a:pt x="450" y="165"/>
                  </a:lnTo>
                  <a:lnTo>
                    <a:pt x="429" y="174"/>
                  </a:lnTo>
                  <a:lnTo>
                    <a:pt x="406" y="177"/>
                  </a:lnTo>
                  <a:lnTo>
                    <a:pt x="88" y="177"/>
                  </a:lnTo>
                  <a:lnTo>
                    <a:pt x="65" y="174"/>
                  </a:lnTo>
                  <a:lnTo>
                    <a:pt x="44" y="165"/>
                  </a:lnTo>
                  <a:lnTo>
                    <a:pt x="25" y="151"/>
                  </a:lnTo>
                  <a:lnTo>
                    <a:pt x="12" y="133"/>
                  </a:lnTo>
                  <a:lnTo>
                    <a:pt x="3" y="112"/>
                  </a:lnTo>
                  <a:lnTo>
                    <a:pt x="0" y="89"/>
                  </a:lnTo>
                  <a:lnTo>
                    <a:pt x="3" y="65"/>
                  </a:lnTo>
                  <a:lnTo>
                    <a:pt x="12" y="43"/>
                  </a:lnTo>
                  <a:lnTo>
                    <a:pt x="25" y="25"/>
                  </a:lnTo>
                  <a:lnTo>
                    <a:pt x="44" y="12"/>
                  </a:lnTo>
                  <a:lnTo>
                    <a:pt x="65" y="3"/>
                  </a:lnTo>
                  <a:lnTo>
                    <a:pt x="88"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5" name="Freeform 218"/>
            <p:cNvSpPr/>
            <p:nvPr/>
          </p:nvSpPr>
          <p:spPr bwMode="auto">
            <a:xfrm>
              <a:off x="5902325" y="3636963"/>
              <a:ext cx="77787" cy="28575"/>
            </a:xfrm>
            <a:custGeom>
              <a:avLst/>
              <a:gdLst>
                <a:gd name="T0" fmla="*/ 89 w 494"/>
                <a:gd name="T1" fmla="*/ 0 h 177"/>
                <a:gd name="T2" fmla="*/ 407 w 494"/>
                <a:gd name="T3" fmla="*/ 0 h 177"/>
                <a:gd name="T4" fmla="*/ 430 w 494"/>
                <a:gd name="T5" fmla="*/ 3 h 177"/>
                <a:gd name="T6" fmla="*/ 451 w 494"/>
                <a:gd name="T7" fmla="*/ 12 h 177"/>
                <a:gd name="T8" fmla="*/ 469 w 494"/>
                <a:gd name="T9" fmla="*/ 25 h 177"/>
                <a:gd name="T10" fmla="*/ 482 w 494"/>
                <a:gd name="T11" fmla="*/ 43 h 177"/>
                <a:gd name="T12" fmla="*/ 491 w 494"/>
                <a:gd name="T13" fmla="*/ 65 h 177"/>
                <a:gd name="T14" fmla="*/ 494 w 494"/>
                <a:gd name="T15" fmla="*/ 89 h 177"/>
                <a:gd name="T16" fmla="*/ 491 w 494"/>
                <a:gd name="T17" fmla="*/ 112 h 177"/>
                <a:gd name="T18" fmla="*/ 482 w 494"/>
                <a:gd name="T19" fmla="*/ 133 h 177"/>
                <a:gd name="T20" fmla="*/ 469 w 494"/>
                <a:gd name="T21" fmla="*/ 151 h 177"/>
                <a:gd name="T22" fmla="*/ 451 w 494"/>
                <a:gd name="T23" fmla="*/ 165 h 177"/>
                <a:gd name="T24" fmla="*/ 430 w 494"/>
                <a:gd name="T25" fmla="*/ 174 h 177"/>
                <a:gd name="T26" fmla="*/ 407 w 494"/>
                <a:gd name="T27" fmla="*/ 177 h 177"/>
                <a:gd name="T28" fmla="*/ 89 w 494"/>
                <a:gd name="T29" fmla="*/ 177 h 177"/>
                <a:gd name="T30" fmla="*/ 65 w 494"/>
                <a:gd name="T31" fmla="*/ 174 h 177"/>
                <a:gd name="T32" fmla="*/ 44 w 494"/>
                <a:gd name="T33" fmla="*/ 165 h 177"/>
                <a:gd name="T34" fmla="*/ 27 w 494"/>
                <a:gd name="T35" fmla="*/ 151 h 177"/>
                <a:gd name="T36" fmla="*/ 12 w 494"/>
                <a:gd name="T37" fmla="*/ 133 h 177"/>
                <a:gd name="T38" fmla="*/ 3 w 494"/>
                <a:gd name="T39" fmla="*/ 112 h 177"/>
                <a:gd name="T40" fmla="*/ 0 w 494"/>
                <a:gd name="T41" fmla="*/ 89 h 177"/>
                <a:gd name="T42" fmla="*/ 3 w 494"/>
                <a:gd name="T43" fmla="*/ 65 h 177"/>
                <a:gd name="T44" fmla="*/ 12 w 494"/>
                <a:gd name="T45" fmla="*/ 43 h 177"/>
                <a:gd name="T46" fmla="*/ 27 w 494"/>
                <a:gd name="T47" fmla="*/ 25 h 177"/>
                <a:gd name="T48" fmla="*/ 44 w 494"/>
                <a:gd name="T49" fmla="*/ 12 h 177"/>
                <a:gd name="T50" fmla="*/ 65 w 494"/>
                <a:gd name="T51" fmla="*/ 3 h 177"/>
                <a:gd name="T52" fmla="*/ 89 w 494"/>
                <a:gd name="T5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4" h="177">
                  <a:moveTo>
                    <a:pt x="89" y="0"/>
                  </a:moveTo>
                  <a:lnTo>
                    <a:pt x="407" y="0"/>
                  </a:lnTo>
                  <a:lnTo>
                    <a:pt x="430" y="3"/>
                  </a:lnTo>
                  <a:lnTo>
                    <a:pt x="451" y="12"/>
                  </a:lnTo>
                  <a:lnTo>
                    <a:pt x="469" y="25"/>
                  </a:lnTo>
                  <a:lnTo>
                    <a:pt x="482" y="43"/>
                  </a:lnTo>
                  <a:lnTo>
                    <a:pt x="491" y="65"/>
                  </a:lnTo>
                  <a:lnTo>
                    <a:pt x="494" y="89"/>
                  </a:lnTo>
                  <a:lnTo>
                    <a:pt x="491" y="112"/>
                  </a:lnTo>
                  <a:lnTo>
                    <a:pt x="482" y="133"/>
                  </a:lnTo>
                  <a:lnTo>
                    <a:pt x="469" y="151"/>
                  </a:lnTo>
                  <a:lnTo>
                    <a:pt x="451" y="165"/>
                  </a:lnTo>
                  <a:lnTo>
                    <a:pt x="430" y="174"/>
                  </a:lnTo>
                  <a:lnTo>
                    <a:pt x="407" y="177"/>
                  </a:lnTo>
                  <a:lnTo>
                    <a:pt x="89" y="177"/>
                  </a:lnTo>
                  <a:lnTo>
                    <a:pt x="65" y="174"/>
                  </a:lnTo>
                  <a:lnTo>
                    <a:pt x="44" y="165"/>
                  </a:lnTo>
                  <a:lnTo>
                    <a:pt x="27" y="151"/>
                  </a:lnTo>
                  <a:lnTo>
                    <a:pt x="12" y="133"/>
                  </a:lnTo>
                  <a:lnTo>
                    <a:pt x="3" y="112"/>
                  </a:lnTo>
                  <a:lnTo>
                    <a:pt x="0" y="89"/>
                  </a:lnTo>
                  <a:lnTo>
                    <a:pt x="3" y="65"/>
                  </a:lnTo>
                  <a:lnTo>
                    <a:pt x="12" y="43"/>
                  </a:lnTo>
                  <a:lnTo>
                    <a:pt x="27" y="25"/>
                  </a:lnTo>
                  <a:lnTo>
                    <a:pt x="44" y="12"/>
                  </a:lnTo>
                  <a:lnTo>
                    <a:pt x="65" y="3"/>
                  </a:lnTo>
                  <a:lnTo>
                    <a:pt x="89"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6" name="Freeform 219"/>
            <p:cNvSpPr/>
            <p:nvPr/>
          </p:nvSpPr>
          <p:spPr bwMode="auto">
            <a:xfrm>
              <a:off x="5464175" y="3814763"/>
              <a:ext cx="65087" cy="65088"/>
            </a:xfrm>
            <a:custGeom>
              <a:avLst/>
              <a:gdLst>
                <a:gd name="T0" fmla="*/ 310 w 407"/>
                <a:gd name="T1" fmla="*/ 0 h 408"/>
                <a:gd name="T2" fmla="*/ 329 w 407"/>
                <a:gd name="T3" fmla="*/ 0 h 408"/>
                <a:gd name="T4" fmla="*/ 348 w 407"/>
                <a:gd name="T5" fmla="*/ 3 h 408"/>
                <a:gd name="T6" fmla="*/ 366 w 407"/>
                <a:gd name="T7" fmla="*/ 12 h 408"/>
                <a:gd name="T8" fmla="*/ 382 w 407"/>
                <a:gd name="T9" fmla="*/ 24 h 408"/>
                <a:gd name="T10" fmla="*/ 394 w 407"/>
                <a:gd name="T11" fmla="*/ 41 h 408"/>
                <a:gd name="T12" fmla="*/ 403 w 407"/>
                <a:gd name="T13" fmla="*/ 59 h 408"/>
                <a:gd name="T14" fmla="*/ 407 w 407"/>
                <a:gd name="T15" fmla="*/ 78 h 408"/>
                <a:gd name="T16" fmla="*/ 407 w 407"/>
                <a:gd name="T17" fmla="*/ 98 h 408"/>
                <a:gd name="T18" fmla="*/ 403 w 407"/>
                <a:gd name="T19" fmla="*/ 116 h 408"/>
                <a:gd name="T20" fmla="*/ 394 w 407"/>
                <a:gd name="T21" fmla="*/ 134 h 408"/>
                <a:gd name="T22" fmla="*/ 382 w 407"/>
                <a:gd name="T23" fmla="*/ 150 h 408"/>
                <a:gd name="T24" fmla="*/ 151 w 407"/>
                <a:gd name="T25" fmla="*/ 381 h 408"/>
                <a:gd name="T26" fmla="*/ 137 w 407"/>
                <a:gd name="T27" fmla="*/ 394 h 408"/>
                <a:gd name="T28" fmla="*/ 122 w 407"/>
                <a:gd name="T29" fmla="*/ 401 h 408"/>
                <a:gd name="T30" fmla="*/ 105 w 407"/>
                <a:gd name="T31" fmla="*/ 406 h 408"/>
                <a:gd name="T32" fmla="*/ 89 w 407"/>
                <a:gd name="T33" fmla="*/ 408 h 408"/>
                <a:gd name="T34" fmla="*/ 71 w 407"/>
                <a:gd name="T35" fmla="*/ 406 h 408"/>
                <a:gd name="T36" fmla="*/ 56 w 407"/>
                <a:gd name="T37" fmla="*/ 401 h 408"/>
                <a:gd name="T38" fmla="*/ 40 w 407"/>
                <a:gd name="T39" fmla="*/ 394 h 408"/>
                <a:gd name="T40" fmla="*/ 26 w 407"/>
                <a:gd name="T41" fmla="*/ 381 h 408"/>
                <a:gd name="T42" fmla="*/ 14 w 407"/>
                <a:gd name="T43" fmla="*/ 366 h 408"/>
                <a:gd name="T44" fmla="*/ 5 w 407"/>
                <a:gd name="T45" fmla="*/ 348 h 408"/>
                <a:gd name="T46" fmla="*/ 0 w 407"/>
                <a:gd name="T47" fmla="*/ 329 h 408"/>
                <a:gd name="T48" fmla="*/ 0 w 407"/>
                <a:gd name="T49" fmla="*/ 309 h 408"/>
                <a:gd name="T50" fmla="*/ 5 w 407"/>
                <a:gd name="T51" fmla="*/ 290 h 408"/>
                <a:gd name="T52" fmla="*/ 14 w 407"/>
                <a:gd name="T53" fmla="*/ 273 h 408"/>
                <a:gd name="T54" fmla="*/ 26 w 407"/>
                <a:gd name="T55" fmla="*/ 256 h 408"/>
                <a:gd name="T56" fmla="*/ 257 w 407"/>
                <a:gd name="T57" fmla="*/ 24 h 408"/>
                <a:gd name="T58" fmla="*/ 273 w 407"/>
                <a:gd name="T59" fmla="*/ 12 h 408"/>
                <a:gd name="T60" fmla="*/ 291 w 407"/>
                <a:gd name="T61" fmla="*/ 3 h 408"/>
                <a:gd name="T62" fmla="*/ 310 w 407"/>
                <a:gd name="T63" fmla="*/ 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7" h="408">
                  <a:moveTo>
                    <a:pt x="310" y="0"/>
                  </a:moveTo>
                  <a:lnTo>
                    <a:pt x="329" y="0"/>
                  </a:lnTo>
                  <a:lnTo>
                    <a:pt x="348" y="3"/>
                  </a:lnTo>
                  <a:lnTo>
                    <a:pt x="366" y="12"/>
                  </a:lnTo>
                  <a:lnTo>
                    <a:pt x="382" y="24"/>
                  </a:lnTo>
                  <a:lnTo>
                    <a:pt x="394" y="41"/>
                  </a:lnTo>
                  <a:lnTo>
                    <a:pt x="403" y="59"/>
                  </a:lnTo>
                  <a:lnTo>
                    <a:pt x="407" y="78"/>
                  </a:lnTo>
                  <a:lnTo>
                    <a:pt x="407" y="98"/>
                  </a:lnTo>
                  <a:lnTo>
                    <a:pt x="403" y="116"/>
                  </a:lnTo>
                  <a:lnTo>
                    <a:pt x="394" y="134"/>
                  </a:lnTo>
                  <a:lnTo>
                    <a:pt x="382" y="150"/>
                  </a:lnTo>
                  <a:lnTo>
                    <a:pt x="151" y="381"/>
                  </a:lnTo>
                  <a:lnTo>
                    <a:pt x="137" y="394"/>
                  </a:lnTo>
                  <a:lnTo>
                    <a:pt x="122" y="401"/>
                  </a:lnTo>
                  <a:lnTo>
                    <a:pt x="105" y="406"/>
                  </a:lnTo>
                  <a:lnTo>
                    <a:pt x="89" y="408"/>
                  </a:lnTo>
                  <a:lnTo>
                    <a:pt x="71" y="406"/>
                  </a:lnTo>
                  <a:lnTo>
                    <a:pt x="56" y="401"/>
                  </a:lnTo>
                  <a:lnTo>
                    <a:pt x="40" y="394"/>
                  </a:lnTo>
                  <a:lnTo>
                    <a:pt x="26" y="381"/>
                  </a:lnTo>
                  <a:lnTo>
                    <a:pt x="14" y="366"/>
                  </a:lnTo>
                  <a:lnTo>
                    <a:pt x="5" y="348"/>
                  </a:lnTo>
                  <a:lnTo>
                    <a:pt x="0" y="329"/>
                  </a:lnTo>
                  <a:lnTo>
                    <a:pt x="0" y="309"/>
                  </a:lnTo>
                  <a:lnTo>
                    <a:pt x="5" y="290"/>
                  </a:lnTo>
                  <a:lnTo>
                    <a:pt x="14" y="273"/>
                  </a:lnTo>
                  <a:lnTo>
                    <a:pt x="26" y="256"/>
                  </a:lnTo>
                  <a:lnTo>
                    <a:pt x="257" y="24"/>
                  </a:lnTo>
                  <a:lnTo>
                    <a:pt x="273" y="12"/>
                  </a:lnTo>
                  <a:lnTo>
                    <a:pt x="291" y="3"/>
                  </a:lnTo>
                  <a:lnTo>
                    <a:pt x="310"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7" name="Freeform 220"/>
            <p:cNvSpPr/>
            <p:nvPr/>
          </p:nvSpPr>
          <p:spPr bwMode="auto">
            <a:xfrm>
              <a:off x="5829300" y="3448050"/>
              <a:ext cx="63500" cy="63500"/>
            </a:xfrm>
            <a:custGeom>
              <a:avLst/>
              <a:gdLst>
                <a:gd name="T0" fmla="*/ 303 w 401"/>
                <a:gd name="T1" fmla="*/ 0 h 403"/>
                <a:gd name="T2" fmla="*/ 322 w 401"/>
                <a:gd name="T3" fmla="*/ 0 h 403"/>
                <a:gd name="T4" fmla="*/ 341 w 401"/>
                <a:gd name="T5" fmla="*/ 4 h 403"/>
                <a:gd name="T6" fmla="*/ 360 w 401"/>
                <a:gd name="T7" fmla="*/ 13 h 403"/>
                <a:gd name="T8" fmla="*/ 375 w 401"/>
                <a:gd name="T9" fmla="*/ 26 h 403"/>
                <a:gd name="T10" fmla="*/ 387 w 401"/>
                <a:gd name="T11" fmla="*/ 42 h 403"/>
                <a:gd name="T12" fmla="*/ 396 w 401"/>
                <a:gd name="T13" fmla="*/ 60 h 403"/>
                <a:gd name="T14" fmla="*/ 401 w 401"/>
                <a:gd name="T15" fmla="*/ 79 h 403"/>
                <a:gd name="T16" fmla="*/ 401 w 401"/>
                <a:gd name="T17" fmla="*/ 99 h 403"/>
                <a:gd name="T18" fmla="*/ 396 w 401"/>
                <a:gd name="T19" fmla="*/ 118 h 403"/>
                <a:gd name="T20" fmla="*/ 387 w 401"/>
                <a:gd name="T21" fmla="*/ 135 h 403"/>
                <a:gd name="T22" fmla="*/ 375 w 401"/>
                <a:gd name="T23" fmla="*/ 151 h 403"/>
                <a:gd name="T24" fmla="*/ 151 w 401"/>
                <a:gd name="T25" fmla="*/ 377 h 403"/>
                <a:gd name="T26" fmla="*/ 136 w 401"/>
                <a:gd name="T27" fmla="*/ 388 h 403"/>
                <a:gd name="T28" fmla="*/ 121 w 401"/>
                <a:gd name="T29" fmla="*/ 396 h 403"/>
                <a:gd name="T30" fmla="*/ 105 w 401"/>
                <a:gd name="T31" fmla="*/ 400 h 403"/>
                <a:gd name="T32" fmla="*/ 88 w 401"/>
                <a:gd name="T33" fmla="*/ 403 h 403"/>
                <a:gd name="T34" fmla="*/ 71 w 401"/>
                <a:gd name="T35" fmla="*/ 400 h 403"/>
                <a:gd name="T36" fmla="*/ 55 w 401"/>
                <a:gd name="T37" fmla="*/ 396 h 403"/>
                <a:gd name="T38" fmla="*/ 39 w 401"/>
                <a:gd name="T39" fmla="*/ 388 h 403"/>
                <a:gd name="T40" fmla="*/ 26 w 401"/>
                <a:gd name="T41" fmla="*/ 377 h 403"/>
                <a:gd name="T42" fmla="*/ 13 w 401"/>
                <a:gd name="T43" fmla="*/ 360 h 403"/>
                <a:gd name="T44" fmla="*/ 5 w 401"/>
                <a:gd name="T45" fmla="*/ 343 h 403"/>
                <a:gd name="T46" fmla="*/ 0 w 401"/>
                <a:gd name="T47" fmla="*/ 324 h 403"/>
                <a:gd name="T48" fmla="*/ 0 w 401"/>
                <a:gd name="T49" fmla="*/ 304 h 403"/>
                <a:gd name="T50" fmla="*/ 5 w 401"/>
                <a:gd name="T51" fmla="*/ 285 h 403"/>
                <a:gd name="T52" fmla="*/ 13 w 401"/>
                <a:gd name="T53" fmla="*/ 267 h 403"/>
                <a:gd name="T54" fmla="*/ 26 w 401"/>
                <a:gd name="T55" fmla="*/ 252 h 403"/>
                <a:gd name="T56" fmla="*/ 250 w 401"/>
                <a:gd name="T57" fmla="*/ 26 h 403"/>
                <a:gd name="T58" fmla="*/ 267 w 401"/>
                <a:gd name="T59" fmla="*/ 13 h 403"/>
                <a:gd name="T60" fmla="*/ 285 w 401"/>
                <a:gd name="T61" fmla="*/ 4 h 403"/>
                <a:gd name="T62" fmla="*/ 303 w 401"/>
                <a:gd name="T63"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1" h="403">
                  <a:moveTo>
                    <a:pt x="303" y="0"/>
                  </a:moveTo>
                  <a:lnTo>
                    <a:pt x="322" y="0"/>
                  </a:lnTo>
                  <a:lnTo>
                    <a:pt x="341" y="4"/>
                  </a:lnTo>
                  <a:lnTo>
                    <a:pt x="360" y="13"/>
                  </a:lnTo>
                  <a:lnTo>
                    <a:pt x="375" y="26"/>
                  </a:lnTo>
                  <a:lnTo>
                    <a:pt x="387" y="42"/>
                  </a:lnTo>
                  <a:lnTo>
                    <a:pt x="396" y="60"/>
                  </a:lnTo>
                  <a:lnTo>
                    <a:pt x="401" y="79"/>
                  </a:lnTo>
                  <a:lnTo>
                    <a:pt x="401" y="99"/>
                  </a:lnTo>
                  <a:lnTo>
                    <a:pt x="396" y="118"/>
                  </a:lnTo>
                  <a:lnTo>
                    <a:pt x="387" y="135"/>
                  </a:lnTo>
                  <a:lnTo>
                    <a:pt x="375" y="151"/>
                  </a:lnTo>
                  <a:lnTo>
                    <a:pt x="151" y="377"/>
                  </a:lnTo>
                  <a:lnTo>
                    <a:pt x="136" y="388"/>
                  </a:lnTo>
                  <a:lnTo>
                    <a:pt x="121" y="396"/>
                  </a:lnTo>
                  <a:lnTo>
                    <a:pt x="105" y="400"/>
                  </a:lnTo>
                  <a:lnTo>
                    <a:pt x="88" y="403"/>
                  </a:lnTo>
                  <a:lnTo>
                    <a:pt x="71" y="400"/>
                  </a:lnTo>
                  <a:lnTo>
                    <a:pt x="55" y="396"/>
                  </a:lnTo>
                  <a:lnTo>
                    <a:pt x="39" y="388"/>
                  </a:lnTo>
                  <a:lnTo>
                    <a:pt x="26" y="377"/>
                  </a:lnTo>
                  <a:lnTo>
                    <a:pt x="13" y="360"/>
                  </a:lnTo>
                  <a:lnTo>
                    <a:pt x="5" y="343"/>
                  </a:lnTo>
                  <a:lnTo>
                    <a:pt x="0" y="324"/>
                  </a:lnTo>
                  <a:lnTo>
                    <a:pt x="0" y="304"/>
                  </a:lnTo>
                  <a:lnTo>
                    <a:pt x="5" y="285"/>
                  </a:lnTo>
                  <a:lnTo>
                    <a:pt x="13" y="267"/>
                  </a:lnTo>
                  <a:lnTo>
                    <a:pt x="26" y="252"/>
                  </a:lnTo>
                  <a:lnTo>
                    <a:pt x="250" y="26"/>
                  </a:lnTo>
                  <a:lnTo>
                    <a:pt x="267" y="13"/>
                  </a:lnTo>
                  <a:lnTo>
                    <a:pt x="285" y="4"/>
                  </a:lnTo>
                  <a:lnTo>
                    <a:pt x="303"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8" name="Freeform 221"/>
            <p:cNvSpPr/>
            <p:nvPr/>
          </p:nvSpPr>
          <p:spPr bwMode="auto">
            <a:xfrm>
              <a:off x="5489575" y="3448050"/>
              <a:ext cx="63500" cy="63500"/>
            </a:xfrm>
            <a:custGeom>
              <a:avLst/>
              <a:gdLst>
                <a:gd name="T0" fmla="*/ 97 w 400"/>
                <a:gd name="T1" fmla="*/ 0 h 402"/>
                <a:gd name="T2" fmla="*/ 117 w 400"/>
                <a:gd name="T3" fmla="*/ 3 h 402"/>
                <a:gd name="T4" fmla="*/ 135 w 400"/>
                <a:gd name="T5" fmla="*/ 12 h 402"/>
                <a:gd name="T6" fmla="*/ 150 w 400"/>
                <a:gd name="T7" fmla="*/ 25 h 402"/>
                <a:gd name="T8" fmla="*/ 375 w 400"/>
                <a:gd name="T9" fmla="*/ 251 h 402"/>
                <a:gd name="T10" fmla="*/ 388 w 400"/>
                <a:gd name="T11" fmla="*/ 266 h 402"/>
                <a:gd name="T12" fmla="*/ 396 w 400"/>
                <a:gd name="T13" fmla="*/ 284 h 402"/>
                <a:gd name="T14" fmla="*/ 400 w 400"/>
                <a:gd name="T15" fmla="*/ 303 h 402"/>
                <a:gd name="T16" fmla="*/ 400 w 400"/>
                <a:gd name="T17" fmla="*/ 323 h 402"/>
                <a:gd name="T18" fmla="*/ 396 w 400"/>
                <a:gd name="T19" fmla="*/ 342 h 402"/>
                <a:gd name="T20" fmla="*/ 388 w 400"/>
                <a:gd name="T21" fmla="*/ 359 h 402"/>
                <a:gd name="T22" fmla="*/ 375 w 400"/>
                <a:gd name="T23" fmla="*/ 375 h 402"/>
                <a:gd name="T24" fmla="*/ 361 w 400"/>
                <a:gd name="T25" fmla="*/ 387 h 402"/>
                <a:gd name="T26" fmla="*/ 346 w 400"/>
                <a:gd name="T27" fmla="*/ 395 h 402"/>
                <a:gd name="T28" fmla="*/ 329 w 400"/>
                <a:gd name="T29" fmla="*/ 399 h 402"/>
                <a:gd name="T30" fmla="*/ 313 w 400"/>
                <a:gd name="T31" fmla="*/ 402 h 402"/>
                <a:gd name="T32" fmla="*/ 296 w 400"/>
                <a:gd name="T33" fmla="*/ 399 h 402"/>
                <a:gd name="T34" fmla="*/ 280 w 400"/>
                <a:gd name="T35" fmla="*/ 395 h 402"/>
                <a:gd name="T36" fmla="*/ 264 w 400"/>
                <a:gd name="T37" fmla="*/ 387 h 402"/>
                <a:gd name="T38" fmla="*/ 250 w 400"/>
                <a:gd name="T39" fmla="*/ 375 h 402"/>
                <a:gd name="T40" fmla="*/ 25 w 400"/>
                <a:gd name="T41" fmla="*/ 150 h 402"/>
                <a:gd name="T42" fmla="*/ 13 w 400"/>
                <a:gd name="T43" fmla="*/ 134 h 402"/>
                <a:gd name="T44" fmla="*/ 4 w 400"/>
                <a:gd name="T45" fmla="*/ 117 h 402"/>
                <a:gd name="T46" fmla="*/ 0 w 400"/>
                <a:gd name="T47" fmla="*/ 98 h 402"/>
                <a:gd name="T48" fmla="*/ 0 w 400"/>
                <a:gd name="T49" fmla="*/ 78 h 402"/>
                <a:gd name="T50" fmla="*/ 4 w 400"/>
                <a:gd name="T51" fmla="*/ 59 h 402"/>
                <a:gd name="T52" fmla="*/ 13 w 400"/>
                <a:gd name="T53" fmla="*/ 41 h 402"/>
                <a:gd name="T54" fmla="*/ 25 w 400"/>
                <a:gd name="T55" fmla="*/ 25 h 402"/>
                <a:gd name="T56" fmla="*/ 42 w 400"/>
                <a:gd name="T57" fmla="*/ 12 h 402"/>
                <a:gd name="T58" fmla="*/ 59 w 400"/>
                <a:gd name="T59" fmla="*/ 3 h 402"/>
                <a:gd name="T60" fmla="*/ 78 w 400"/>
                <a:gd name="T61" fmla="*/ 0 h 402"/>
                <a:gd name="T62" fmla="*/ 97 w 400"/>
                <a:gd name="T63"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2">
                  <a:moveTo>
                    <a:pt x="97" y="0"/>
                  </a:moveTo>
                  <a:lnTo>
                    <a:pt x="117" y="3"/>
                  </a:lnTo>
                  <a:lnTo>
                    <a:pt x="135" y="12"/>
                  </a:lnTo>
                  <a:lnTo>
                    <a:pt x="150" y="25"/>
                  </a:lnTo>
                  <a:lnTo>
                    <a:pt x="375" y="251"/>
                  </a:lnTo>
                  <a:lnTo>
                    <a:pt x="388" y="266"/>
                  </a:lnTo>
                  <a:lnTo>
                    <a:pt x="396" y="284"/>
                  </a:lnTo>
                  <a:lnTo>
                    <a:pt x="400" y="303"/>
                  </a:lnTo>
                  <a:lnTo>
                    <a:pt x="400" y="323"/>
                  </a:lnTo>
                  <a:lnTo>
                    <a:pt x="396" y="342"/>
                  </a:lnTo>
                  <a:lnTo>
                    <a:pt x="388" y="359"/>
                  </a:lnTo>
                  <a:lnTo>
                    <a:pt x="375" y="375"/>
                  </a:lnTo>
                  <a:lnTo>
                    <a:pt x="361" y="387"/>
                  </a:lnTo>
                  <a:lnTo>
                    <a:pt x="346" y="395"/>
                  </a:lnTo>
                  <a:lnTo>
                    <a:pt x="329" y="399"/>
                  </a:lnTo>
                  <a:lnTo>
                    <a:pt x="313" y="402"/>
                  </a:lnTo>
                  <a:lnTo>
                    <a:pt x="296" y="399"/>
                  </a:lnTo>
                  <a:lnTo>
                    <a:pt x="280" y="395"/>
                  </a:lnTo>
                  <a:lnTo>
                    <a:pt x="264" y="387"/>
                  </a:lnTo>
                  <a:lnTo>
                    <a:pt x="250" y="375"/>
                  </a:lnTo>
                  <a:lnTo>
                    <a:pt x="25" y="150"/>
                  </a:lnTo>
                  <a:lnTo>
                    <a:pt x="13" y="134"/>
                  </a:lnTo>
                  <a:lnTo>
                    <a:pt x="4" y="117"/>
                  </a:lnTo>
                  <a:lnTo>
                    <a:pt x="0" y="98"/>
                  </a:lnTo>
                  <a:lnTo>
                    <a:pt x="0" y="78"/>
                  </a:lnTo>
                  <a:lnTo>
                    <a:pt x="4" y="59"/>
                  </a:lnTo>
                  <a:lnTo>
                    <a:pt x="13" y="41"/>
                  </a:lnTo>
                  <a:lnTo>
                    <a:pt x="25" y="25"/>
                  </a:lnTo>
                  <a:lnTo>
                    <a:pt x="42" y="12"/>
                  </a:lnTo>
                  <a:lnTo>
                    <a:pt x="59" y="3"/>
                  </a:lnTo>
                  <a:lnTo>
                    <a:pt x="78" y="0"/>
                  </a:lnTo>
                  <a:lnTo>
                    <a:pt x="97"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9" name="Freeform 222"/>
            <p:cNvSpPr/>
            <p:nvPr/>
          </p:nvSpPr>
          <p:spPr bwMode="auto">
            <a:xfrm>
              <a:off x="5854700" y="3814763"/>
              <a:ext cx="65087" cy="65088"/>
            </a:xfrm>
            <a:custGeom>
              <a:avLst/>
              <a:gdLst>
                <a:gd name="T0" fmla="*/ 98 w 406"/>
                <a:gd name="T1" fmla="*/ 0 h 408"/>
                <a:gd name="T2" fmla="*/ 116 w 406"/>
                <a:gd name="T3" fmla="*/ 4 h 408"/>
                <a:gd name="T4" fmla="*/ 135 w 406"/>
                <a:gd name="T5" fmla="*/ 13 h 408"/>
                <a:gd name="T6" fmla="*/ 151 w 406"/>
                <a:gd name="T7" fmla="*/ 25 h 408"/>
                <a:gd name="T8" fmla="*/ 381 w 406"/>
                <a:gd name="T9" fmla="*/ 256 h 408"/>
                <a:gd name="T10" fmla="*/ 394 w 406"/>
                <a:gd name="T11" fmla="*/ 273 h 408"/>
                <a:gd name="T12" fmla="*/ 402 w 406"/>
                <a:gd name="T13" fmla="*/ 290 h 408"/>
                <a:gd name="T14" fmla="*/ 406 w 406"/>
                <a:gd name="T15" fmla="*/ 309 h 408"/>
                <a:gd name="T16" fmla="*/ 406 w 406"/>
                <a:gd name="T17" fmla="*/ 329 h 408"/>
                <a:gd name="T18" fmla="*/ 402 w 406"/>
                <a:gd name="T19" fmla="*/ 348 h 408"/>
                <a:gd name="T20" fmla="*/ 394 w 406"/>
                <a:gd name="T21" fmla="*/ 366 h 408"/>
                <a:gd name="T22" fmla="*/ 381 w 406"/>
                <a:gd name="T23" fmla="*/ 381 h 408"/>
                <a:gd name="T24" fmla="*/ 368 w 406"/>
                <a:gd name="T25" fmla="*/ 394 h 408"/>
                <a:gd name="T26" fmla="*/ 352 w 406"/>
                <a:gd name="T27" fmla="*/ 401 h 408"/>
                <a:gd name="T28" fmla="*/ 335 w 406"/>
                <a:gd name="T29" fmla="*/ 406 h 408"/>
                <a:gd name="T30" fmla="*/ 319 w 406"/>
                <a:gd name="T31" fmla="*/ 408 h 408"/>
                <a:gd name="T32" fmla="*/ 301 w 406"/>
                <a:gd name="T33" fmla="*/ 406 h 408"/>
                <a:gd name="T34" fmla="*/ 286 w 406"/>
                <a:gd name="T35" fmla="*/ 401 h 408"/>
                <a:gd name="T36" fmla="*/ 270 w 406"/>
                <a:gd name="T37" fmla="*/ 394 h 408"/>
                <a:gd name="T38" fmla="*/ 256 w 406"/>
                <a:gd name="T39" fmla="*/ 381 h 408"/>
                <a:gd name="T40" fmla="*/ 26 w 406"/>
                <a:gd name="T41" fmla="*/ 151 h 408"/>
                <a:gd name="T42" fmla="*/ 14 w 406"/>
                <a:gd name="T43" fmla="*/ 135 h 408"/>
                <a:gd name="T44" fmla="*/ 5 w 406"/>
                <a:gd name="T45" fmla="*/ 117 h 408"/>
                <a:gd name="T46" fmla="*/ 0 w 406"/>
                <a:gd name="T47" fmla="*/ 98 h 408"/>
                <a:gd name="T48" fmla="*/ 0 w 406"/>
                <a:gd name="T49" fmla="*/ 79 h 408"/>
                <a:gd name="T50" fmla="*/ 5 w 406"/>
                <a:gd name="T51" fmla="*/ 60 h 408"/>
                <a:gd name="T52" fmla="*/ 14 w 406"/>
                <a:gd name="T53" fmla="*/ 42 h 408"/>
                <a:gd name="T54" fmla="*/ 26 w 406"/>
                <a:gd name="T55" fmla="*/ 25 h 408"/>
                <a:gd name="T56" fmla="*/ 42 w 406"/>
                <a:gd name="T57" fmla="*/ 13 h 408"/>
                <a:gd name="T58" fmla="*/ 60 w 406"/>
                <a:gd name="T59" fmla="*/ 4 h 408"/>
                <a:gd name="T60" fmla="*/ 79 w 406"/>
                <a:gd name="T61" fmla="*/ 0 h 408"/>
                <a:gd name="T62" fmla="*/ 98 w 406"/>
                <a:gd name="T63" fmla="*/ 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6" h="408">
                  <a:moveTo>
                    <a:pt x="98" y="0"/>
                  </a:moveTo>
                  <a:lnTo>
                    <a:pt x="116" y="4"/>
                  </a:lnTo>
                  <a:lnTo>
                    <a:pt x="135" y="13"/>
                  </a:lnTo>
                  <a:lnTo>
                    <a:pt x="151" y="25"/>
                  </a:lnTo>
                  <a:lnTo>
                    <a:pt x="381" y="256"/>
                  </a:lnTo>
                  <a:lnTo>
                    <a:pt x="394" y="273"/>
                  </a:lnTo>
                  <a:lnTo>
                    <a:pt x="402" y="290"/>
                  </a:lnTo>
                  <a:lnTo>
                    <a:pt x="406" y="309"/>
                  </a:lnTo>
                  <a:lnTo>
                    <a:pt x="406" y="329"/>
                  </a:lnTo>
                  <a:lnTo>
                    <a:pt x="402" y="348"/>
                  </a:lnTo>
                  <a:lnTo>
                    <a:pt x="394" y="366"/>
                  </a:lnTo>
                  <a:lnTo>
                    <a:pt x="381" y="381"/>
                  </a:lnTo>
                  <a:lnTo>
                    <a:pt x="368" y="394"/>
                  </a:lnTo>
                  <a:lnTo>
                    <a:pt x="352" y="401"/>
                  </a:lnTo>
                  <a:lnTo>
                    <a:pt x="335" y="406"/>
                  </a:lnTo>
                  <a:lnTo>
                    <a:pt x="319" y="408"/>
                  </a:lnTo>
                  <a:lnTo>
                    <a:pt x="301" y="406"/>
                  </a:lnTo>
                  <a:lnTo>
                    <a:pt x="286" y="401"/>
                  </a:lnTo>
                  <a:lnTo>
                    <a:pt x="270" y="394"/>
                  </a:lnTo>
                  <a:lnTo>
                    <a:pt x="256" y="381"/>
                  </a:lnTo>
                  <a:lnTo>
                    <a:pt x="26" y="151"/>
                  </a:lnTo>
                  <a:lnTo>
                    <a:pt x="14" y="135"/>
                  </a:lnTo>
                  <a:lnTo>
                    <a:pt x="5" y="117"/>
                  </a:lnTo>
                  <a:lnTo>
                    <a:pt x="0" y="98"/>
                  </a:lnTo>
                  <a:lnTo>
                    <a:pt x="0" y="79"/>
                  </a:lnTo>
                  <a:lnTo>
                    <a:pt x="5" y="60"/>
                  </a:lnTo>
                  <a:lnTo>
                    <a:pt x="14" y="42"/>
                  </a:lnTo>
                  <a:lnTo>
                    <a:pt x="26" y="25"/>
                  </a:lnTo>
                  <a:lnTo>
                    <a:pt x="42" y="13"/>
                  </a:lnTo>
                  <a:lnTo>
                    <a:pt x="60" y="4"/>
                  </a:lnTo>
                  <a:lnTo>
                    <a:pt x="79" y="0"/>
                  </a:lnTo>
                  <a:lnTo>
                    <a:pt x="98"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60" name="Freeform 223"/>
            <p:cNvSpPr>
              <a:spLocks noEditPoints="1"/>
            </p:cNvSpPr>
            <p:nvPr/>
          </p:nvSpPr>
          <p:spPr bwMode="auto">
            <a:xfrm>
              <a:off x="5516563" y="3486150"/>
              <a:ext cx="350837" cy="542925"/>
            </a:xfrm>
            <a:custGeom>
              <a:avLst/>
              <a:gdLst>
                <a:gd name="T0" fmla="*/ 1130 w 2214"/>
                <a:gd name="T1" fmla="*/ 2952 h 3419"/>
                <a:gd name="T2" fmla="*/ 1192 w 2214"/>
                <a:gd name="T3" fmla="*/ 3014 h 3419"/>
                <a:gd name="T4" fmla="*/ 1169 w 2214"/>
                <a:gd name="T5" fmla="*/ 3101 h 3419"/>
                <a:gd name="T6" fmla="*/ 685 w 2214"/>
                <a:gd name="T7" fmla="*/ 3126 h 3419"/>
                <a:gd name="T8" fmla="*/ 1527 w 2214"/>
                <a:gd name="T9" fmla="*/ 2833 h 3419"/>
                <a:gd name="T10" fmla="*/ 988 w 2214"/>
                <a:gd name="T11" fmla="*/ 1606 h 3419"/>
                <a:gd name="T12" fmla="*/ 1222 w 2214"/>
                <a:gd name="T13" fmla="*/ 1621 h 3419"/>
                <a:gd name="T14" fmla="*/ 865 w 2214"/>
                <a:gd name="T15" fmla="*/ 1337 h 3419"/>
                <a:gd name="T16" fmla="*/ 883 w 2214"/>
                <a:gd name="T17" fmla="*/ 205 h 3419"/>
                <a:gd name="T18" fmla="*/ 617 w 2214"/>
                <a:gd name="T19" fmla="*/ 325 h 3419"/>
                <a:gd name="T20" fmla="*/ 400 w 2214"/>
                <a:gd name="T21" fmla="*/ 521 h 3419"/>
                <a:gd name="T22" fmla="*/ 248 w 2214"/>
                <a:gd name="T23" fmla="*/ 778 h 3419"/>
                <a:gd name="T24" fmla="*/ 179 w 2214"/>
                <a:gd name="T25" fmla="*/ 1080 h 3419"/>
                <a:gd name="T26" fmla="*/ 201 w 2214"/>
                <a:gd name="T27" fmla="*/ 1399 h 3419"/>
                <a:gd name="T28" fmla="*/ 307 w 2214"/>
                <a:gd name="T29" fmla="*/ 1718 h 3419"/>
                <a:gd name="T30" fmla="*/ 485 w 2214"/>
                <a:gd name="T31" fmla="*/ 2013 h 3419"/>
                <a:gd name="T32" fmla="*/ 630 w 2214"/>
                <a:gd name="T33" fmla="*/ 2328 h 3419"/>
                <a:gd name="T34" fmla="*/ 685 w 2214"/>
                <a:gd name="T35" fmla="*/ 2656 h 3419"/>
                <a:gd name="T36" fmla="*/ 639 w 2214"/>
                <a:gd name="T37" fmla="*/ 1265 h 3419"/>
                <a:gd name="T38" fmla="*/ 665 w 2214"/>
                <a:gd name="T39" fmla="*/ 1184 h 3419"/>
                <a:gd name="T40" fmla="*/ 1487 w 2214"/>
                <a:gd name="T41" fmla="*/ 1160 h 3419"/>
                <a:gd name="T42" fmla="*/ 1561 w 2214"/>
                <a:gd name="T43" fmla="*/ 1201 h 3419"/>
                <a:gd name="T44" fmla="*/ 1567 w 2214"/>
                <a:gd name="T45" fmla="*/ 1286 h 3419"/>
                <a:gd name="T46" fmla="*/ 1533 w 2214"/>
                <a:gd name="T47" fmla="*/ 2573 h 3419"/>
                <a:gd name="T48" fmla="*/ 1611 w 2214"/>
                <a:gd name="T49" fmla="*/ 2247 h 3419"/>
                <a:gd name="T50" fmla="*/ 1778 w 2214"/>
                <a:gd name="T51" fmla="*/ 1937 h 3419"/>
                <a:gd name="T52" fmla="*/ 1940 w 2214"/>
                <a:gd name="T53" fmla="*/ 1640 h 3419"/>
                <a:gd name="T54" fmla="*/ 2026 w 2214"/>
                <a:gd name="T55" fmla="*/ 1318 h 3419"/>
                <a:gd name="T56" fmla="*/ 2025 w 2214"/>
                <a:gd name="T57" fmla="*/ 1001 h 3419"/>
                <a:gd name="T58" fmla="*/ 1933 w 2214"/>
                <a:gd name="T59" fmla="*/ 708 h 3419"/>
                <a:gd name="T60" fmla="*/ 1764 w 2214"/>
                <a:gd name="T61" fmla="*/ 465 h 3419"/>
                <a:gd name="T62" fmla="*/ 1534 w 2214"/>
                <a:gd name="T63" fmla="*/ 287 h 3419"/>
                <a:gd name="T64" fmla="*/ 1257 w 2214"/>
                <a:gd name="T65" fmla="*/ 189 h 3419"/>
                <a:gd name="T66" fmla="*/ 1193 w 2214"/>
                <a:gd name="T67" fmla="*/ 3 h 3419"/>
                <a:gd name="T68" fmla="*/ 1518 w 2214"/>
                <a:gd name="T69" fmla="*/ 83 h 3419"/>
                <a:gd name="T70" fmla="*/ 1798 w 2214"/>
                <a:gd name="T71" fmla="*/ 255 h 3419"/>
                <a:gd name="T72" fmla="*/ 2018 w 2214"/>
                <a:gd name="T73" fmla="*/ 503 h 3419"/>
                <a:gd name="T74" fmla="*/ 2162 w 2214"/>
                <a:gd name="T75" fmla="*/ 810 h 3419"/>
                <a:gd name="T76" fmla="*/ 2214 w 2214"/>
                <a:gd name="T77" fmla="*/ 1161 h 3419"/>
                <a:gd name="T78" fmla="*/ 2164 w 2214"/>
                <a:gd name="T79" fmla="*/ 1524 h 3419"/>
                <a:gd name="T80" fmla="*/ 2024 w 2214"/>
                <a:gd name="T81" fmla="*/ 1877 h 3419"/>
                <a:gd name="T82" fmla="*/ 1828 w 2214"/>
                <a:gd name="T83" fmla="*/ 2195 h 3419"/>
                <a:gd name="T84" fmla="*/ 1718 w 2214"/>
                <a:gd name="T85" fmla="*/ 2520 h 3419"/>
                <a:gd name="T86" fmla="*/ 1702 w 2214"/>
                <a:gd name="T87" fmla="*/ 3274 h 3419"/>
                <a:gd name="T88" fmla="*/ 1641 w 2214"/>
                <a:gd name="T89" fmla="*/ 3377 h 3419"/>
                <a:gd name="T90" fmla="*/ 1527 w 2214"/>
                <a:gd name="T91" fmla="*/ 3419 h 3419"/>
                <a:gd name="T92" fmla="*/ 596 w 2214"/>
                <a:gd name="T93" fmla="*/ 3395 h 3419"/>
                <a:gd name="T94" fmla="*/ 519 w 2214"/>
                <a:gd name="T95" fmla="*/ 3304 h 3419"/>
                <a:gd name="T96" fmla="*/ 505 w 2214"/>
                <a:gd name="T97" fmla="*/ 2602 h 3419"/>
                <a:gd name="T98" fmla="*/ 422 w 2214"/>
                <a:gd name="T99" fmla="*/ 2274 h 3419"/>
                <a:gd name="T100" fmla="*/ 237 w 2214"/>
                <a:gd name="T101" fmla="*/ 1961 h 3419"/>
                <a:gd name="T102" fmla="*/ 76 w 2214"/>
                <a:gd name="T103" fmla="*/ 1615 h 3419"/>
                <a:gd name="T104" fmla="*/ 2 w 2214"/>
                <a:gd name="T105" fmla="*/ 1251 h 3419"/>
                <a:gd name="T106" fmla="*/ 28 w 2214"/>
                <a:gd name="T107" fmla="*/ 895 h 3419"/>
                <a:gd name="T108" fmla="*/ 150 w 2214"/>
                <a:gd name="T109" fmla="*/ 575 h 3419"/>
                <a:gd name="T110" fmla="*/ 352 w 2214"/>
                <a:gd name="T111" fmla="*/ 310 h 3419"/>
                <a:gd name="T112" fmla="*/ 620 w 2214"/>
                <a:gd name="T113" fmla="*/ 117 h 3419"/>
                <a:gd name="T114" fmla="*/ 935 w 2214"/>
                <a:gd name="T115" fmla="*/ 13 h 3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14" h="3419">
                  <a:moveTo>
                    <a:pt x="685" y="2833"/>
                  </a:moveTo>
                  <a:lnTo>
                    <a:pt x="685" y="2949"/>
                  </a:lnTo>
                  <a:lnTo>
                    <a:pt x="1107" y="2949"/>
                  </a:lnTo>
                  <a:lnTo>
                    <a:pt x="1130" y="2952"/>
                  </a:lnTo>
                  <a:lnTo>
                    <a:pt x="1151" y="2961"/>
                  </a:lnTo>
                  <a:lnTo>
                    <a:pt x="1169" y="2975"/>
                  </a:lnTo>
                  <a:lnTo>
                    <a:pt x="1183" y="2993"/>
                  </a:lnTo>
                  <a:lnTo>
                    <a:pt x="1192" y="3014"/>
                  </a:lnTo>
                  <a:lnTo>
                    <a:pt x="1194" y="3037"/>
                  </a:lnTo>
                  <a:lnTo>
                    <a:pt x="1192" y="3061"/>
                  </a:lnTo>
                  <a:lnTo>
                    <a:pt x="1183" y="3082"/>
                  </a:lnTo>
                  <a:lnTo>
                    <a:pt x="1169" y="3101"/>
                  </a:lnTo>
                  <a:lnTo>
                    <a:pt x="1151" y="3114"/>
                  </a:lnTo>
                  <a:lnTo>
                    <a:pt x="1130" y="3123"/>
                  </a:lnTo>
                  <a:lnTo>
                    <a:pt x="1107" y="3126"/>
                  </a:lnTo>
                  <a:lnTo>
                    <a:pt x="685" y="3126"/>
                  </a:lnTo>
                  <a:lnTo>
                    <a:pt x="685" y="3242"/>
                  </a:lnTo>
                  <a:lnTo>
                    <a:pt x="1527" y="3242"/>
                  </a:lnTo>
                  <a:lnTo>
                    <a:pt x="1528" y="3242"/>
                  </a:lnTo>
                  <a:lnTo>
                    <a:pt x="1527" y="2833"/>
                  </a:lnTo>
                  <a:lnTo>
                    <a:pt x="685" y="2833"/>
                  </a:lnTo>
                  <a:close/>
                  <a:moveTo>
                    <a:pt x="865" y="1337"/>
                  </a:moveTo>
                  <a:lnTo>
                    <a:pt x="983" y="1590"/>
                  </a:lnTo>
                  <a:lnTo>
                    <a:pt x="988" y="1606"/>
                  </a:lnTo>
                  <a:lnTo>
                    <a:pt x="991" y="1621"/>
                  </a:lnTo>
                  <a:lnTo>
                    <a:pt x="1059" y="2656"/>
                  </a:lnTo>
                  <a:lnTo>
                    <a:pt x="1153" y="2656"/>
                  </a:lnTo>
                  <a:lnTo>
                    <a:pt x="1222" y="1621"/>
                  </a:lnTo>
                  <a:lnTo>
                    <a:pt x="1225" y="1606"/>
                  </a:lnTo>
                  <a:lnTo>
                    <a:pt x="1231" y="1590"/>
                  </a:lnTo>
                  <a:lnTo>
                    <a:pt x="1348" y="1337"/>
                  </a:lnTo>
                  <a:lnTo>
                    <a:pt x="865" y="1337"/>
                  </a:lnTo>
                  <a:close/>
                  <a:moveTo>
                    <a:pt x="1107" y="176"/>
                  </a:moveTo>
                  <a:lnTo>
                    <a:pt x="1030" y="179"/>
                  </a:lnTo>
                  <a:lnTo>
                    <a:pt x="955" y="189"/>
                  </a:lnTo>
                  <a:lnTo>
                    <a:pt x="883" y="205"/>
                  </a:lnTo>
                  <a:lnTo>
                    <a:pt x="813" y="227"/>
                  </a:lnTo>
                  <a:lnTo>
                    <a:pt x="744" y="254"/>
                  </a:lnTo>
                  <a:lnTo>
                    <a:pt x="679" y="287"/>
                  </a:lnTo>
                  <a:lnTo>
                    <a:pt x="617" y="325"/>
                  </a:lnTo>
                  <a:lnTo>
                    <a:pt x="557" y="367"/>
                  </a:lnTo>
                  <a:lnTo>
                    <a:pt x="501" y="413"/>
                  </a:lnTo>
                  <a:lnTo>
                    <a:pt x="449" y="465"/>
                  </a:lnTo>
                  <a:lnTo>
                    <a:pt x="400" y="521"/>
                  </a:lnTo>
                  <a:lnTo>
                    <a:pt x="356" y="580"/>
                  </a:lnTo>
                  <a:lnTo>
                    <a:pt x="315" y="643"/>
                  </a:lnTo>
                  <a:lnTo>
                    <a:pt x="279" y="708"/>
                  </a:lnTo>
                  <a:lnTo>
                    <a:pt x="248" y="778"/>
                  </a:lnTo>
                  <a:lnTo>
                    <a:pt x="223" y="850"/>
                  </a:lnTo>
                  <a:lnTo>
                    <a:pt x="203" y="925"/>
                  </a:lnTo>
                  <a:lnTo>
                    <a:pt x="188" y="1001"/>
                  </a:lnTo>
                  <a:lnTo>
                    <a:pt x="179" y="1080"/>
                  </a:lnTo>
                  <a:lnTo>
                    <a:pt x="175" y="1161"/>
                  </a:lnTo>
                  <a:lnTo>
                    <a:pt x="179" y="1240"/>
                  </a:lnTo>
                  <a:lnTo>
                    <a:pt x="187" y="1318"/>
                  </a:lnTo>
                  <a:lnTo>
                    <a:pt x="201" y="1399"/>
                  </a:lnTo>
                  <a:lnTo>
                    <a:pt x="220" y="1480"/>
                  </a:lnTo>
                  <a:lnTo>
                    <a:pt x="244" y="1560"/>
                  </a:lnTo>
                  <a:lnTo>
                    <a:pt x="274" y="1640"/>
                  </a:lnTo>
                  <a:lnTo>
                    <a:pt x="307" y="1718"/>
                  </a:lnTo>
                  <a:lnTo>
                    <a:pt x="346" y="1794"/>
                  </a:lnTo>
                  <a:lnTo>
                    <a:pt x="388" y="1867"/>
                  </a:lnTo>
                  <a:lnTo>
                    <a:pt x="434" y="1937"/>
                  </a:lnTo>
                  <a:lnTo>
                    <a:pt x="485" y="2013"/>
                  </a:lnTo>
                  <a:lnTo>
                    <a:pt x="529" y="2089"/>
                  </a:lnTo>
                  <a:lnTo>
                    <a:pt x="568" y="2167"/>
                  </a:lnTo>
                  <a:lnTo>
                    <a:pt x="602" y="2247"/>
                  </a:lnTo>
                  <a:lnTo>
                    <a:pt x="630" y="2328"/>
                  </a:lnTo>
                  <a:lnTo>
                    <a:pt x="652" y="2409"/>
                  </a:lnTo>
                  <a:lnTo>
                    <a:pt x="669" y="2491"/>
                  </a:lnTo>
                  <a:lnTo>
                    <a:pt x="680" y="2573"/>
                  </a:lnTo>
                  <a:lnTo>
                    <a:pt x="685" y="2656"/>
                  </a:lnTo>
                  <a:lnTo>
                    <a:pt x="882" y="2656"/>
                  </a:lnTo>
                  <a:lnTo>
                    <a:pt x="816" y="1650"/>
                  </a:lnTo>
                  <a:lnTo>
                    <a:pt x="646" y="1286"/>
                  </a:lnTo>
                  <a:lnTo>
                    <a:pt x="639" y="1265"/>
                  </a:lnTo>
                  <a:lnTo>
                    <a:pt x="638" y="1243"/>
                  </a:lnTo>
                  <a:lnTo>
                    <a:pt x="642" y="1221"/>
                  </a:lnTo>
                  <a:lnTo>
                    <a:pt x="651" y="1201"/>
                  </a:lnTo>
                  <a:lnTo>
                    <a:pt x="665" y="1184"/>
                  </a:lnTo>
                  <a:lnTo>
                    <a:pt x="683" y="1171"/>
                  </a:lnTo>
                  <a:lnTo>
                    <a:pt x="703" y="1163"/>
                  </a:lnTo>
                  <a:lnTo>
                    <a:pt x="725" y="1160"/>
                  </a:lnTo>
                  <a:lnTo>
                    <a:pt x="1487" y="1160"/>
                  </a:lnTo>
                  <a:lnTo>
                    <a:pt x="1509" y="1163"/>
                  </a:lnTo>
                  <a:lnTo>
                    <a:pt x="1529" y="1171"/>
                  </a:lnTo>
                  <a:lnTo>
                    <a:pt x="1547" y="1184"/>
                  </a:lnTo>
                  <a:lnTo>
                    <a:pt x="1561" y="1201"/>
                  </a:lnTo>
                  <a:lnTo>
                    <a:pt x="1571" y="1221"/>
                  </a:lnTo>
                  <a:lnTo>
                    <a:pt x="1576" y="1243"/>
                  </a:lnTo>
                  <a:lnTo>
                    <a:pt x="1574" y="1265"/>
                  </a:lnTo>
                  <a:lnTo>
                    <a:pt x="1567" y="1286"/>
                  </a:lnTo>
                  <a:lnTo>
                    <a:pt x="1398" y="1650"/>
                  </a:lnTo>
                  <a:lnTo>
                    <a:pt x="1330" y="2656"/>
                  </a:lnTo>
                  <a:lnTo>
                    <a:pt x="1528" y="2656"/>
                  </a:lnTo>
                  <a:lnTo>
                    <a:pt x="1533" y="2573"/>
                  </a:lnTo>
                  <a:lnTo>
                    <a:pt x="1544" y="2491"/>
                  </a:lnTo>
                  <a:lnTo>
                    <a:pt x="1560" y="2409"/>
                  </a:lnTo>
                  <a:lnTo>
                    <a:pt x="1582" y="2328"/>
                  </a:lnTo>
                  <a:lnTo>
                    <a:pt x="1611" y="2247"/>
                  </a:lnTo>
                  <a:lnTo>
                    <a:pt x="1644" y="2167"/>
                  </a:lnTo>
                  <a:lnTo>
                    <a:pt x="1684" y="2089"/>
                  </a:lnTo>
                  <a:lnTo>
                    <a:pt x="1728" y="2013"/>
                  </a:lnTo>
                  <a:lnTo>
                    <a:pt x="1778" y="1937"/>
                  </a:lnTo>
                  <a:lnTo>
                    <a:pt x="1825" y="1867"/>
                  </a:lnTo>
                  <a:lnTo>
                    <a:pt x="1868" y="1794"/>
                  </a:lnTo>
                  <a:lnTo>
                    <a:pt x="1905" y="1718"/>
                  </a:lnTo>
                  <a:lnTo>
                    <a:pt x="1940" y="1640"/>
                  </a:lnTo>
                  <a:lnTo>
                    <a:pt x="1968" y="1560"/>
                  </a:lnTo>
                  <a:lnTo>
                    <a:pt x="1993" y="1480"/>
                  </a:lnTo>
                  <a:lnTo>
                    <a:pt x="2012" y="1399"/>
                  </a:lnTo>
                  <a:lnTo>
                    <a:pt x="2026" y="1318"/>
                  </a:lnTo>
                  <a:lnTo>
                    <a:pt x="2035" y="1240"/>
                  </a:lnTo>
                  <a:lnTo>
                    <a:pt x="2037" y="1161"/>
                  </a:lnTo>
                  <a:lnTo>
                    <a:pt x="2034" y="1080"/>
                  </a:lnTo>
                  <a:lnTo>
                    <a:pt x="2025" y="1001"/>
                  </a:lnTo>
                  <a:lnTo>
                    <a:pt x="2010" y="925"/>
                  </a:lnTo>
                  <a:lnTo>
                    <a:pt x="1989" y="850"/>
                  </a:lnTo>
                  <a:lnTo>
                    <a:pt x="1964" y="778"/>
                  </a:lnTo>
                  <a:lnTo>
                    <a:pt x="1933" y="708"/>
                  </a:lnTo>
                  <a:lnTo>
                    <a:pt x="1898" y="643"/>
                  </a:lnTo>
                  <a:lnTo>
                    <a:pt x="1858" y="580"/>
                  </a:lnTo>
                  <a:lnTo>
                    <a:pt x="1812" y="521"/>
                  </a:lnTo>
                  <a:lnTo>
                    <a:pt x="1764" y="465"/>
                  </a:lnTo>
                  <a:lnTo>
                    <a:pt x="1712" y="413"/>
                  </a:lnTo>
                  <a:lnTo>
                    <a:pt x="1655" y="367"/>
                  </a:lnTo>
                  <a:lnTo>
                    <a:pt x="1597" y="325"/>
                  </a:lnTo>
                  <a:lnTo>
                    <a:pt x="1534" y="287"/>
                  </a:lnTo>
                  <a:lnTo>
                    <a:pt x="1468" y="254"/>
                  </a:lnTo>
                  <a:lnTo>
                    <a:pt x="1400" y="227"/>
                  </a:lnTo>
                  <a:lnTo>
                    <a:pt x="1330" y="205"/>
                  </a:lnTo>
                  <a:lnTo>
                    <a:pt x="1257" y="189"/>
                  </a:lnTo>
                  <a:lnTo>
                    <a:pt x="1183" y="179"/>
                  </a:lnTo>
                  <a:lnTo>
                    <a:pt x="1107" y="176"/>
                  </a:lnTo>
                  <a:close/>
                  <a:moveTo>
                    <a:pt x="1107" y="0"/>
                  </a:moveTo>
                  <a:lnTo>
                    <a:pt x="1193" y="3"/>
                  </a:lnTo>
                  <a:lnTo>
                    <a:pt x="1277" y="13"/>
                  </a:lnTo>
                  <a:lnTo>
                    <a:pt x="1360" y="31"/>
                  </a:lnTo>
                  <a:lnTo>
                    <a:pt x="1441" y="53"/>
                  </a:lnTo>
                  <a:lnTo>
                    <a:pt x="1518" y="83"/>
                  </a:lnTo>
                  <a:lnTo>
                    <a:pt x="1593" y="117"/>
                  </a:lnTo>
                  <a:lnTo>
                    <a:pt x="1665" y="158"/>
                  </a:lnTo>
                  <a:lnTo>
                    <a:pt x="1734" y="204"/>
                  </a:lnTo>
                  <a:lnTo>
                    <a:pt x="1798" y="255"/>
                  </a:lnTo>
                  <a:lnTo>
                    <a:pt x="1860" y="310"/>
                  </a:lnTo>
                  <a:lnTo>
                    <a:pt x="1918" y="370"/>
                  </a:lnTo>
                  <a:lnTo>
                    <a:pt x="1971" y="434"/>
                  </a:lnTo>
                  <a:lnTo>
                    <a:pt x="2018" y="503"/>
                  </a:lnTo>
                  <a:lnTo>
                    <a:pt x="2062" y="575"/>
                  </a:lnTo>
                  <a:lnTo>
                    <a:pt x="2101" y="651"/>
                  </a:lnTo>
                  <a:lnTo>
                    <a:pt x="2134" y="729"/>
                  </a:lnTo>
                  <a:lnTo>
                    <a:pt x="2162" y="810"/>
                  </a:lnTo>
                  <a:lnTo>
                    <a:pt x="2184" y="895"/>
                  </a:lnTo>
                  <a:lnTo>
                    <a:pt x="2201" y="981"/>
                  </a:lnTo>
                  <a:lnTo>
                    <a:pt x="2211" y="1070"/>
                  </a:lnTo>
                  <a:lnTo>
                    <a:pt x="2214" y="1161"/>
                  </a:lnTo>
                  <a:lnTo>
                    <a:pt x="2211" y="1251"/>
                  </a:lnTo>
                  <a:lnTo>
                    <a:pt x="2201" y="1342"/>
                  </a:lnTo>
                  <a:lnTo>
                    <a:pt x="2185" y="1433"/>
                  </a:lnTo>
                  <a:lnTo>
                    <a:pt x="2164" y="1524"/>
                  </a:lnTo>
                  <a:lnTo>
                    <a:pt x="2138" y="1615"/>
                  </a:lnTo>
                  <a:lnTo>
                    <a:pt x="2104" y="1703"/>
                  </a:lnTo>
                  <a:lnTo>
                    <a:pt x="2067" y="1791"/>
                  </a:lnTo>
                  <a:lnTo>
                    <a:pt x="2024" y="1877"/>
                  </a:lnTo>
                  <a:lnTo>
                    <a:pt x="1975" y="1961"/>
                  </a:lnTo>
                  <a:lnTo>
                    <a:pt x="1922" y="2040"/>
                  </a:lnTo>
                  <a:lnTo>
                    <a:pt x="1872" y="2116"/>
                  </a:lnTo>
                  <a:lnTo>
                    <a:pt x="1828" y="2195"/>
                  </a:lnTo>
                  <a:lnTo>
                    <a:pt x="1790" y="2274"/>
                  </a:lnTo>
                  <a:lnTo>
                    <a:pt x="1759" y="2354"/>
                  </a:lnTo>
                  <a:lnTo>
                    <a:pt x="1735" y="2436"/>
                  </a:lnTo>
                  <a:lnTo>
                    <a:pt x="1718" y="2520"/>
                  </a:lnTo>
                  <a:lnTo>
                    <a:pt x="1707" y="2602"/>
                  </a:lnTo>
                  <a:lnTo>
                    <a:pt x="1704" y="2685"/>
                  </a:lnTo>
                  <a:lnTo>
                    <a:pt x="1704" y="3242"/>
                  </a:lnTo>
                  <a:lnTo>
                    <a:pt x="1702" y="3274"/>
                  </a:lnTo>
                  <a:lnTo>
                    <a:pt x="1693" y="3304"/>
                  </a:lnTo>
                  <a:lnTo>
                    <a:pt x="1680" y="3331"/>
                  </a:lnTo>
                  <a:lnTo>
                    <a:pt x="1663" y="3356"/>
                  </a:lnTo>
                  <a:lnTo>
                    <a:pt x="1641" y="3377"/>
                  </a:lnTo>
                  <a:lnTo>
                    <a:pt x="1617" y="3395"/>
                  </a:lnTo>
                  <a:lnTo>
                    <a:pt x="1589" y="3408"/>
                  </a:lnTo>
                  <a:lnTo>
                    <a:pt x="1559" y="3416"/>
                  </a:lnTo>
                  <a:lnTo>
                    <a:pt x="1527" y="3419"/>
                  </a:lnTo>
                  <a:lnTo>
                    <a:pt x="685" y="3419"/>
                  </a:lnTo>
                  <a:lnTo>
                    <a:pt x="653" y="3416"/>
                  </a:lnTo>
                  <a:lnTo>
                    <a:pt x="623" y="3408"/>
                  </a:lnTo>
                  <a:lnTo>
                    <a:pt x="596" y="3395"/>
                  </a:lnTo>
                  <a:lnTo>
                    <a:pt x="571" y="3377"/>
                  </a:lnTo>
                  <a:lnTo>
                    <a:pt x="550" y="3356"/>
                  </a:lnTo>
                  <a:lnTo>
                    <a:pt x="533" y="3331"/>
                  </a:lnTo>
                  <a:lnTo>
                    <a:pt x="519" y="3304"/>
                  </a:lnTo>
                  <a:lnTo>
                    <a:pt x="512" y="3274"/>
                  </a:lnTo>
                  <a:lnTo>
                    <a:pt x="508" y="3242"/>
                  </a:lnTo>
                  <a:lnTo>
                    <a:pt x="508" y="2685"/>
                  </a:lnTo>
                  <a:lnTo>
                    <a:pt x="505" y="2602"/>
                  </a:lnTo>
                  <a:lnTo>
                    <a:pt x="495" y="2520"/>
                  </a:lnTo>
                  <a:lnTo>
                    <a:pt x="477" y="2436"/>
                  </a:lnTo>
                  <a:lnTo>
                    <a:pt x="453" y="2354"/>
                  </a:lnTo>
                  <a:lnTo>
                    <a:pt x="422" y="2274"/>
                  </a:lnTo>
                  <a:lnTo>
                    <a:pt x="385" y="2195"/>
                  </a:lnTo>
                  <a:lnTo>
                    <a:pt x="341" y="2116"/>
                  </a:lnTo>
                  <a:lnTo>
                    <a:pt x="291" y="2040"/>
                  </a:lnTo>
                  <a:lnTo>
                    <a:pt x="237" y="1961"/>
                  </a:lnTo>
                  <a:lnTo>
                    <a:pt x="190" y="1877"/>
                  </a:lnTo>
                  <a:lnTo>
                    <a:pt x="146" y="1791"/>
                  </a:lnTo>
                  <a:lnTo>
                    <a:pt x="108" y="1703"/>
                  </a:lnTo>
                  <a:lnTo>
                    <a:pt x="76" y="1615"/>
                  </a:lnTo>
                  <a:lnTo>
                    <a:pt x="48" y="1524"/>
                  </a:lnTo>
                  <a:lnTo>
                    <a:pt x="27" y="1433"/>
                  </a:lnTo>
                  <a:lnTo>
                    <a:pt x="12" y="1342"/>
                  </a:lnTo>
                  <a:lnTo>
                    <a:pt x="2" y="1251"/>
                  </a:lnTo>
                  <a:lnTo>
                    <a:pt x="0" y="1161"/>
                  </a:lnTo>
                  <a:lnTo>
                    <a:pt x="3" y="1070"/>
                  </a:lnTo>
                  <a:lnTo>
                    <a:pt x="12" y="981"/>
                  </a:lnTo>
                  <a:lnTo>
                    <a:pt x="28" y="895"/>
                  </a:lnTo>
                  <a:lnTo>
                    <a:pt x="51" y="810"/>
                  </a:lnTo>
                  <a:lnTo>
                    <a:pt x="78" y="729"/>
                  </a:lnTo>
                  <a:lnTo>
                    <a:pt x="111" y="651"/>
                  </a:lnTo>
                  <a:lnTo>
                    <a:pt x="150" y="575"/>
                  </a:lnTo>
                  <a:lnTo>
                    <a:pt x="194" y="503"/>
                  </a:lnTo>
                  <a:lnTo>
                    <a:pt x="243" y="434"/>
                  </a:lnTo>
                  <a:lnTo>
                    <a:pt x="296" y="370"/>
                  </a:lnTo>
                  <a:lnTo>
                    <a:pt x="352" y="310"/>
                  </a:lnTo>
                  <a:lnTo>
                    <a:pt x="414" y="255"/>
                  </a:lnTo>
                  <a:lnTo>
                    <a:pt x="480" y="204"/>
                  </a:lnTo>
                  <a:lnTo>
                    <a:pt x="548" y="158"/>
                  </a:lnTo>
                  <a:lnTo>
                    <a:pt x="620" y="117"/>
                  </a:lnTo>
                  <a:lnTo>
                    <a:pt x="695" y="83"/>
                  </a:lnTo>
                  <a:lnTo>
                    <a:pt x="773" y="53"/>
                  </a:lnTo>
                  <a:lnTo>
                    <a:pt x="852" y="31"/>
                  </a:lnTo>
                  <a:lnTo>
                    <a:pt x="935" y="13"/>
                  </a:lnTo>
                  <a:lnTo>
                    <a:pt x="1021" y="3"/>
                  </a:lnTo>
                  <a:lnTo>
                    <a:pt x="1107"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grpSp>
      <p:grpSp>
        <p:nvGrpSpPr>
          <p:cNvPr id="61" name="Group 68"/>
          <p:cNvGrpSpPr/>
          <p:nvPr/>
        </p:nvGrpSpPr>
        <p:grpSpPr>
          <a:xfrm>
            <a:off x="6372945" y="5082836"/>
            <a:ext cx="422355" cy="494101"/>
            <a:chOff x="4470400" y="4994276"/>
            <a:chExt cx="495300" cy="579438"/>
          </a:xfrm>
          <a:solidFill>
            <a:schemeClr val="bg1"/>
          </a:solidFill>
        </p:grpSpPr>
        <p:sp>
          <p:nvSpPr>
            <p:cNvPr id="62" name="Freeform 399"/>
            <p:cNvSpPr>
              <a:spLocks noEditPoints="1"/>
            </p:cNvSpPr>
            <p:nvPr/>
          </p:nvSpPr>
          <p:spPr bwMode="auto">
            <a:xfrm>
              <a:off x="4537075" y="5143501"/>
              <a:ext cx="361950" cy="363538"/>
            </a:xfrm>
            <a:custGeom>
              <a:avLst/>
              <a:gdLst>
                <a:gd name="T0" fmla="*/ 833 w 2284"/>
                <a:gd name="T1" fmla="*/ 197 h 2287"/>
                <a:gd name="T2" fmla="*/ 558 w 2284"/>
                <a:gd name="T3" fmla="*/ 339 h 2287"/>
                <a:gd name="T4" fmla="*/ 339 w 2284"/>
                <a:gd name="T5" fmla="*/ 558 h 2287"/>
                <a:gd name="T6" fmla="*/ 198 w 2284"/>
                <a:gd name="T7" fmla="*/ 834 h 2287"/>
                <a:gd name="T8" fmla="*/ 246 w 2284"/>
                <a:gd name="T9" fmla="*/ 1069 h 2287"/>
                <a:gd name="T10" fmla="*/ 311 w 2284"/>
                <a:gd name="T11" fmla="*/ 1106 h 2287"/>
                <a:gd name="T12" fmla="*/ 311 w 2284"/>
                <a:gd name="T13" fmla="*/ 1181 h 2287"/>
                <a:gd name="T14" fmla="*/ 246 w 2284"/>
                <a:gd name="T15" fmla="*/ 1218 h 2287"/>
                <a:gd name="T16" fmla="*/ 198 w 2284"/>
                <a:gd name="T17" fmla="*/ 1453 h 2287"/>
                <a:gd name="T18" fmla="*/ 339 w 2284"/>
                <a:gd name="T19" fmla="*/ 1730 h 2287"/>
                <a:gd name="T20" fmla="*/ 558 w 2284"/>
                <a:gd name="T21" fmla="*/ 1947 h 2287"/>
                <a:gd name="T22" fmla="*/ 833 w 2284"/>
                <a:gd name="T23" fmla="*/ 2089 h 2287"/>
                <a:gd name="T24" fmla="*/ 1068 w 2284"/>
                <a:gd name="T25" fmla="*/ 2041 h 2287"/>
                <a:gd name="T26" fmla="*/ 1105 w 2284"/>
                <a:gd name="T27" fmla="*/ 1976 h 2287"/>
                <a:gd name="T28" fmla="*/ 1180 w 2284"/>
                <a:gd name="T29" fmla="*/ 1976 h 2287"/>
                <a:gd name="T30" fmla="*/ 1217 w 2284"/>
                <a:gd name="T31" fmla="*/ 2041 h 2287"/>
                <a:gd name="T32" fmla="*/ 1451 w 2284"/>
                <a:gd name="T33" fmla="*/ 2089 h 2287"/>
                <a:gd name="T34" fmla="*/ 1728 w 2284"/>
                <a:gd name="T35" fmla="*/ 1947 h 2287"/>
                <a:gd name="T36" fmla="*/ 1945 w 2284"/>
                <a:gd name="T37" fmla="*/ 1730 h 2287"/>
                <a:gd name="T38" fmla="*/ 2087 w 2284"/>
                <a:gd name="T39" fmla="*/ 1453 h 2287"/>
                <a:gd name="T40" fmla="*/ 2038 w 2284"/>
                <a:gd name="T41" fmla="*/ 1218 h 2287"/>
                <a:gd name="T42" fmla="*/ 1974 w 2284"/>
                <a:gd name="T43" fmla="*/ 1181 h 2287"/>
                <a:gd name="T44" fmla="*/ 1974 w 2284"/>
                <a:gd name="T45" fmla="*/ 1106 h 2287"/>
                <a:gd name="T46" fmla="*/ 2038 w 2284"/>
                <a:gd name="T47" fmla="*/ 1069 h 2287"/>
                <a:gd name="T48" fmla="*/ 2087 w 2284"/>
                <a:gd name="T49" fmla="*/ 834 h 2287"/>
                <a:gd name="T50" fmla="*/ 1945 w 2284"/>
                <a:gd name="T51" fmla="*/ 558 h 2287"/>
                <a:gd name="T52" fmla="*/ 1728 w 2284"/>
                <a:gd name="T53" fmla="*/ 339 h 2287"/>
                <a:gd name="T54" fmla="*/ 1451 w 2284"/>
                <a:gd name="T55" fmla="*/ 197 h 2287"/>
                <a:gd name="T56" fmla="*/ 1217 w 2284"/>
                <a:gd name="T57" fmla="*/ 246 h 2287"/>
                <a:gd name="T58" fmla="*/ 1180 w 2284"/>
                <a:gd name="T59" fmla="*/ 310 h 2287"/>
                <a:gd name="T60" fmla="*/ 1105 w 2284"/>
                <a:gd name="T61" fmla="*/ 310 h 2287"/>
                <a:gd name="T62" fmla="*/ 1068 w 2284"/>
                <a:gd name="T63" fmla="*/ 246 h 2287"/>
                <a:gd name="T64" fmla="*/ 1318 w 2284"/>
                <a:gd name="T65" fmla="*/ 14 h 2287"/>
                <a:gd name="T66" fmla="*/ 1644 w 2284"/>
                <a:gd name="T67" fmla="*/ 116 h 2287"/>
                <a:gd name="T68" fmla="*/ 1919 w 2284"/>
                <a:gd name="T69" fmla="*/ 306 h 2287"/>
                <a:gd name="T70" fmla="*/ 2128 w 2284"/>
                <a:gd name="T71" fmla="*/ 567 h 2287"/>
                <a:gd name="T72" fmla="*/ 2254 w 2284"/>
                <a:gd name="T73" fmla="*/ 882 h 2287"/>
                <a:gd name="T74" fmla="*/ 2281 w 2284"/>
                <a:gd name="T75" fmla="*/ 1233 h 2287"/>
                <a:gd name="T76" fmla="*/ 2202 w 2284"/>
                <a:gd name="T77" fmla="*/ 1568 h 2287"/>
                <a:gd name="T78" fmla="*/ 2033 w 2284"/>
                <a:gd name="T79" fmla="*/ 1859 h 2287"/>
                <a:gd name="T80" fmla="*/ 1789 w 2284"/>
                <a:gd name="T81" fmla="*/ 2085 h 2287"/>
                <a:gd name="T82" fmla="*/ 1487 w 2284"/>
                <a:gd name="T83" fmla="*/ 2234 h 2287"/>
                <a:gd name="T84" fmla="*/ 1142 w 2284"/>
                <a:gd name="T85" fmla="*/ 2287 h 2287"/>
                <a:gd name="T86" fmla="*/ 798 w 2284"/>
                <a:gd name="T87" fmla="*/ 2234 h 2287"/>
                <a:gd name="T88" fmla="*/ 496 w 2284"/>
                <a:gd name="T89" fmla="*/ 2085 h 2287"/>
                <a:gd name="T90" fmla="*/ 252 w 2284"/>
                <a:gd name="T91" fmla="*/ 1859 h 2287"/>
                <a:gd name="T92" fmla="*/ 82 w 2284"/>
                <a:gd name="T93" fmla="*/ 1568 h 2287"/>
                <a:gd name="T94" fmla="*/ 4 w 2284"/>
                <a:gd name="T95" fmla="*/ 1233 h 2287"/>
                <a:gd name="T96" fmla="*/ 30 w 2284"/>
                <a:gd name="T97" fmla="*/ 882 h 2287"/>
                <a:gd name="T98" fmla="*/ 157 w 2284"/>
                <a:gd name="T99" fmla="*/ 567 h 2287"/>
                <a:gd name="T100" fmla="*/ 366 w 2284"/>
                <a:gd name="T101" fmla="*/ 306 h 2287"/>
                <a:gd name="T102" fmla="*/ 641 w 2284"/>
                <a:gd name="T103" fmla="*/ 116 h 2287"/>
                <a:gd name="T104" fmla="*/ 966 w 2284"/>
                <a:gd name="T105" fmla="*/ 14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84" h="2287">
                  <a:moveTo>
                    <a:pt x="1068" y="151"/>
                  </a:moveTo>
                  <a:lnTo>
                    <a:pt x="988" y="161"/>
                  </a:lnTo>
                  <a:lnTo>
                    <a:pt x="910" y="176"/>
                  </a:lnTo>
                  <a:lnTo>
                    <a:pt x="833" y="197"/>
                  </a:lnTo>
                  <a:lnTo>
                    <a:pt x="759" y="225"/>
                  </a:lnTo>
                  <a:lnTo>
                    <a:pt x="689" y="258"/>
                  </a:lnTo>
                  <a:lnTo>
                    <a:pt x="622" y="296"/>
                  </a:lnTo>
                  <a:lnTo>
                    <a:pt x="558" y="339"/>
                  </a:lnTo>
                  <a:lnTo>
                    <a:pt x="497" y="388"/>
                  </a:lnTo>
                  <a:lnTo>
                    <a:pt x="440" y="440"/>
                  </a:lnTo>
                  <a:lnTo>
                    <a:pt x="388" y="497"/>
                  </a:lnTo>
                  <a:lnTo>
                    <a:pt x="339" y="558"/>
                  </a:lnTo>
                  <a:lnTo>
                    <a:pt x="296" y="622"/>
                  </a:lnTo>
                  <a:lnTo>
                    <a:pt x="259" y="690"/>
                  </a:lnTo>
                  <a:lnTo>
                    <a:pt x="225" y="761"/>
                  </a:lnTo>
                  <a:lnTo>
                    <a:pt x="198" y="834"/>
                  </a:lnTo>
                  <a:lnTo>
                    <a:pt x="177" y="910"/>
                  </a:lnTo>
                  <a:lnTo>
                    <a:pt x="161" y="989"/>
                  </a:lnTo>
                  <a:lnTo>
                    <a:pt x="151" y="1069"/>
                  </a:lnTo>
                  <a:lnTo>
                    <a:pt x="246" y="1069"/>
                  </a:lnTo>
                  <a:lnTo>
                    <a:pt x="266" y="1072"/>
                  </a:lnTo>
                  <a:lnTo>
                    <a:pt x="284" y="1080"/>
                  </a:lnTo>
                  <a:lnTo>
                    <a:pt x="298" y="1091"/>
                  </a:lnTo>
                  <a:lnTo>
                    <a:pt x="311" y="1106"/>
                  </a:lnTo>
                  <a:lnTo>
                    <a:pt x="318" y="1123"/>
                  </a:lnTo>
                  <a:lnTo>
                    <a:pt x="321" y="1143"/>
                  </a:lnTo>
                  <a:lnTo>
                    <a:pt x="318" y="1163"/>
                  </a:lnTo>
                  <a:lnTo>
                    <a:pt x="311" y="1181"/>
                  </a:lnTo>
                  <a:lnTo>
                    <a:pt x="298" y="1196"/>
                  </a:lnTo>
                  <a:lnTo>
                    <a:pt x="284" y="1208"/>
                  </a:lnTo>
                  <a:lnTo>
                    <a:pt x="266" y="1215"/>
                  </a:lnTo>
                  <a:lnTo>
                    <a:pt x="246" y="1218"/>
                  </a:lnTo>
                  <a:lnTo>
                    <a:pt x="151" y="1218"/>
                  </a:lnTo>
                  <a:lnTo>
                    <a:pt x="161" y="1299"/>
                  </a:lnTo>
                  <a:lnTo>
                    <a:pt x="177" y="1377"/>
                  </a:lnTo>
                  <a:lnTo>
                    <a:pt x="198" y="1453"/>
                  </a:lnTo>
                  <a:lnTo>
                    <a:pt x="225" y="1527"/>
                  </a:lnTo>
                  <a:lnTo>
                    <a:pt x="259" y="1598"/>
                  </a:lnTo>
                  <a:lnTo>
                    <a:pt x="296" y="1666"/>
                  </a:lnTo>
                  <a:lnTo>
                    <a:pt x="339" y="1730"/>
                  </a:lnTo>
                  <a:lnTo>
                    <a:pt x="388" y="1790"/>
                  </a:lnTo>
                  <a:lnTo>
                    <a:pt x="440" y="1847"/>
                  </a:lnTo>
                  <a:lnTo>
                    <a:pt x="497" y="1900"/>
                  </a:lnTo>
                  <a:lnTo>
                    <a:pt x="558" y="1947"/>
                  </a:lnTo>
                  <a:lnTo>
                    <a:pt x="622" y="1991"/>
                  </a:lnTo>
                  <a:lnTo>
                    <a:pt x="689" y="2028"/>
                  </a:lnTo>
                  <a:lnTo>
                    <a:pt x="759" y="2062"/>
                  </a:lnTo>
                  <a:lnTo>
                    <a:pt x="833" y="2089"/>
                  </a:lnTo>
                  <a:lnTo>
                    <a:pt x="910" y="2112"/>
                  </a:lnTo>
                  <a:lnTo>
                    <a:pt x="988" y="2127"/>
                  </a:lnTo>
                  <a:lnTo>
                    <a:pt x="1068" y="2136"/>
                  </a:lnTo>
                  <a:lnTo>
                    <a:pt x="1068" y="2041"/>
                  </a:lnTo>
                  <a:lnTo>
                    <a:pt x="1071" y="2021"/>
                  </a:lnTo>
                  <a:lnTo>
                    <a:pt x="1078" y="2003"/>
                  </a:lnTo>
                  <a:lnTo>
                    <a:pt x="1090" y="1989"/>
                  </a:lnTo>
                  <a:lnTo>
                    <a:pt x="1105" y="1976"/>
                  </a:lnTo>
                  <a:lnTo>
                    <a:pt x="1122" y="1970"/>
                  </a:lnTo>
                  <a:lnTo>
                    <a:pt x="1142" y="1966"/>
                  </a:lnTo>
                  <a:lnTo>
                    <a:pt x="1162" y="1970"/>
                  </a:lnTo>
                  <a:lnTo>
                    <a:pt x="1180" y="1976"/>
                  </a:lnTo>
                  <a:lnTo>
                    <a:pt x="1194" y="1989"/>
                  </a:lnTo>
                  <a:lnTo>
                    <a:pt x="1207" y="2003"/>
                  </a:lnTo>
                  <a:lnTo>
                    <a:pt x="1213" y="2021"/>
                  </a:lnTo>
                  <a:lnTo>
                    <a:pt x="1217" y="2041"/>
                  </a:lnTo>
                  <a:lnTo>
                    <a:pt x="1217" y="2136"/>
                  </a:lnTo>
                  <a:lnTo>
                    <a:pt x="1297" y="2127"/>
                  </a:lnTo>
                  <a:lnTo>
                    <a:pt x="1375" y="2112"/>
                  </a:lnTo>
                  <a:lnTo>
                    <a:pt x="1451" y="2089"/>
                  </a:lnTo>
                  <a:lnTo>
                    <a:pt x="1526" y="2062"/>
                  </a:lnTo>
                  <a:lnTo>
                    <a:pt x="1596" y="2028"/>
                  </a:lnTo>
                  <a:lnTo>
                    <a:pt x="1664" y="1991"/>
                  </a:lnTo>
                  <a:lnTo>
                    <a:pt x="1728" y="1947"/>
                  </a:lnTo>
                  <a:lnTo>
                    <a:pt x="1788" y="1900"/>
                  </a:lnTo>
                  <a:lnTo>
                    <a:pt x="1845" y="1847"/>
                  </a:lnTo>
                  <a:lnTo>
                    <a:pt x="1898" y="1790"/>
                  </a:lnTo>
                  <a:lnTo>
                    <a:pt x="1945" y="1730"/>
                  </a:lnTo>
                  <a:lnTo>
                    <a:pt x="1989" y="1666"/>
                  </a:lnTo>
                  <a:lnTo>
                    <a:pt x="2026" y="1598"/>
                  </a:lnTo>
                  <a:lnTo>
                    <a:pt x="2059" y="1527"/>
                  </a:lnTo>
                  <a:lnTo>
                    <a:pt x="2087" y="1453"/>
                  </a:lnTo>
                  <a:lnTo>
                    <a:pt x="2108" y="1377"/>
                  </a:lnTo>
                  <a:lnTo>
                    <a:pt x="2125" y="1299"/>
                  </a:lnTo>
                  <a:lnTo>
                    <a:pt x="2134" y="1218"/>
                  </a:lnTo>
                  <a:lnTo>
                    <a:pt x="2038" y="1218"/>
                  </a:lnTo>
                  <a:lnTo>
                    <a:pt x="2018" y="1215"/>
                  </a:lnTo>
                  <a:lnTo>
                    <a:pt x="2001" y="1208"/>
                  </a:lnTo>
                  <a:lnTo>
                    <a:pt x="1986" y="1196"/>
                  </a:lnTo>
                  <a:lnTo>
                    <a:pt x="1974" y="1181"/>
                  </a:lnTo>
                  <a:lnTo>
                    <a:pt x="1966" y="1163"/>
                  </a:lnTo>
                  <a:lnTo>
                    <a:pt x="1964" y="1143"/>
                  </a:lnTo>
                  <a:lnTo>
                    <a:pt x="1966" y="1123"/>
                  </a:lnTo>
                  <a:lnTo>
                    <a:pt x="1974" y="1106"/>
                  </a:lnTo>
                  <a:lnTo>
                    <a:pt x="1986" y="1091"/>
                  </a:lnTo>
                  <a:lnTo>
                    <a:pt x="2001" y="1080"/>
                  </a:lnTo>
                  <a:lnTo>
                    <a:pt x="2018" y="1072"/>
                  </a:lnTo>
                  <a:lnTo>
                    <a:pt x="2038" y="1069"/>
                  </a:lnTo>
                  <a:lnTo>
                    <a:pt x="2134" y="1069"/>
                  </a:lnTo>
                  <a:lnTo>
                    <a:pt x="2125" y="989"/>
                  </a:lnTo>
                  <a:lnTo>
                    <a:pt x="2108" y="910"/>
                  </a:lnTo>
                  <a:lnTo>
                    <a:pt x="2087" y="834"/>
                  </a:lnTo>
                  <a:lnTo>
                    <a:pt x="2059" y="761"/>
                  </a:lnTo>
                  <a:lnTo>
                    <a:pt x="2026" y="690"/>
                  </a:lnTo>
                  <a:lnTo>
                    <a:pt x="1989" y="622"/>
                  </a:lnTo>
                  <a:lnTo>
                    <a:pt x="1945" y="558"/>
                  </a:lnTo>
                  <a:lnTo>
                    <a:pt x="1898" y="497"/>
                  </a:lnTo>
                  <a:lnTo>
                    <a:pt x="1845" y="440"/>
                  </a:lnTo>
                  <a:lnTo>
                    <a:pt x="1788" y="388"/>
                  </a:lnTo>
                  <a:lnTo>
                    <a:pt x="1728" y="339"/>
                  </a:lnTo>
                  <a:lnTo>
                    <a:pt x="1664" y="296"/>
                  </a:lnTo>
                  <a:lnTo>
                    <a:pt x="1596" y="258"/>
                  </a:lnTo>
                  <a:lnTo>
                    <a:pt x="1526" y="225"/>
                  </a:lnTo>
                  <a:lnTo>
                    <a:pt x="1451" y="197"/>
                  </a:lnTo>
                  <a:lnTo>
                    <a:pt x="1375" y="176"/>
                  </a:lnTo>
                  <a:lnTo>
                    <a:pt x="1297" y="161"/>
                  </a:lnTo>
                  <a:lnTo>
                    <a:pt x="1217" y="151"/>
                  </a:lnTo>
                  <a:lnTo>
                    <a:pt x="1217" y="246"/>
                  </a:lnTo>
                  <a:lnTo>
                    <a:pt x="1213" y="266"/>
                  </a:lnTo>
                  <a:lnTo>
                    <a:pt x="1207" y="284"/>
                  </a:lnTo>
                  <a:lnTo>
                    <a:pt x="1194" y="299"/>
                  </a:lnTo>
                  <a:lnTo>
                    <a:pt x="1180" y="310"/>
                  </a:lnTo>
                  <a:lnTo>
                    <a:pt x="1162" y="318"/>
                  </a:lnTo>
                  <a:lnTo>
                    <a:pt x="1142" y="320"/>
                  </a:lnTo>
                  <a:lnTo>
                    <a:pt x="1122" y="318"/>
                  </a:lnTo>
                  <a:lnTo>
                    <a:pt x="1105" y="310"/>
                  </a:lnTo>
                  <a:lnTo>
                    <a:pt x="1090" y="299"/>
                  </a:lnTo>
                  <a:lnTo>
                    <a:pt x="1078" y="284"/>
                  </a:lnTo>
                  <a:lnTo>
                    <a:pt x="1071" y="266"/>
                  </a:lnTo>
                  <a:lnTo>
                    <a:pt x="1068" y="246"/>
                  </a:lnTo>
                  <a:lnTo>
                    <a:pt x="1068" y="151"/>
                  </a:lnTo>
                  <a:close/>
                  <a:moveTo>
                    <a:pt x="1142" y="0"/>
                  </a:moveTo>
                  <a:lnTo>
                    <a:pt x="1232" y="3"/>
                  </a:lnTo>
                  <a:lnTo>
                    <a:pt x="1318" y="14"/>
                  </a:lnTo>
                  <a:lnTo>
                    <a:pt x="1404" y="31"/>
                  </a:lnTo>
                  <a:lnTo>
                    <a:pt x="1487" y="53"/>
                  </a:lnTo>
                  <a:lnTo>
                    <a:pt x="1567" y="82"/>
                  </a:lnTo>
                  <a:lnTo>
                    <a:pt x="1644" y="116"/>
                  </a:lnTo>
                  <a:lnTo>
                    <a:pt x="1718" y="156"/>
                  </a:lnTo>
                  <a:lnTo>
                    <a:pt x="1789" y="202"/>
                  </a:lnTo>
                  <a:lnTo>
                    <a:pt x="1856" y="252"/>
                  </a:lnTo>
                  <a:lnTo>
                    <a:pt x="1919" y="306"/>
                  </a:lnTo>
                  <a:lnTo>
                    <a:pt x="1979" y="366"/>
                  </a:lnTo>
                  <a:lnTo>
                    <a:pt x="2033" y="429"/>
                  </a:lnTo>
                  <a:lnTo>
                    <a:pt x="2083" y="496"/>
                  </a:lnTo>
                  <a:lnTo>
                    <a:pt x="2128" y="567"/>
                  </a:lnTo>
                  <a:lnTo>
                    <a:pt x="2168" y="641"/>
                  </a:lnTo>
                  <a:lnTo>
                    <a:pt x="2202" y="719"/>
                  </a:lnTo>
                  <a:lnTo>
                    <a:pt x="2231" y="798"/>
                  </a:lnTo>
                  <a:lnTo>
                    <a:pt x="2254" y="882"/>
                  </a:lnTo>
                  <a:lnTo>
                    <a:pt x="2271" y="967"/>
                  </a:lnTo>
                  <a:lnTo>
                    <a:pt x="2281" y="1055"/>
                  </a:lnTo>
                  <a:lnTo>
                    <a:pt x="2284" y="1143"/>
                  </a:lnTo>
                  <a:lnTo>
                    <a:pt x="2281" y="1233"/>
                  </a:lnTo>
                  <a:lnTo>
                    <a:pt x="2271" y="1320"/>
                  </a:lnTo>
                  <a:lnTo>
                    <a:pt x="2254" y="1405"/>
                  </a:lnTo>
                  <a:lnTo>
                    <a:pt x="2231" y="1488"/>
                  </a:lnTo>
                  <a:lnTo>
                    <a:pt x="2202" y="1568"/>
                  </a:lnTo>
                  <a:lnTo>
                    <a:pt x="2168" y="1646"/>
                  </a:lnTo>
                  <a:lnTo>
                    <a:pt x="2128" y="1720"/>
                  </a:lnTo>
                  <a:lnTo>
                    <a:pt x="2083" y="1791"/>
                  </a:lnTo>
                  <a:lnTo>
                    <a:pt x="2033" y="1859"/>
                  </a:lnTo>
                  <a:lnTo>
                    <a:pt x="1979" y="1922"/>
                  </a:lnTo>
                  <a:lnTo>
                    <a:pt x="1919" y="1981"/>
                  </a:lnTo>
                  <a:lnTo>
                    <a:pt x="1856" y="2035"/>
                  </a:lnTo>
                  <a:lnTo>
                    <a:pt x="1789" y="2085"/>
                  </a:lnTo>
                  <a:lnTo>
                    <a:pt x="1718" y="2130"/>
                  </a:lnTo>
                  <a:lnTo>
                    <a:pt x="1644" y="2170"/>
                  </a:lnTo>
                  <a:lnTo>
                    <a:pt x="1567" y="2205"/>
                  </a:lnTo>
                  <a:lnTo>
                    <a:pt x="1487" y="2234"/>
                  </a:lnTo>
                  <a:lnTo>
                    <a:pt x="1404" y="2257"/>
                  </a:lnTo>
                  <a:lnTo>
                    <a:pt x="1318" y="2274"/>
                  </a:lnTo>
                  <a:lnTo>
                    <a:pt x="1232" y="2284"/>
                  </a:lnTo>
                  <a:lnTo>
                    <a:pt x="1142" y="2287"/>
                  </a:lnTo>
                  <a:lnTo>
                    <a:pt x="1054" y="2284"/>
                  </a:lnTo>
                  <a:lnTo>
                    <a:pt x="966" y="2274"/>
                  </a:lnTo>
                  <a:lnTo>
                    <a:pt x="881" y="2257"/>
                  </a:lnTo>
                  <a:lnTo>
                    <a:pt x="798" y="2234"/>
                  </a:lnTo>
                  <a:lnTo>
                    <a:pt x="718" y="2205"/>
                  </a:lnTo>
                  <a:lnTo>
                    <a:pt x="641" y="2170"/>
                  </a:lnTo>
                  <a:lnTo>
                    <a:pt x="566" y="2130"/>
                  </a:lnTo>
                  <a:lnTo>
                    <a:pt x="496" y="2085"/>
                  </a:lnTo>
                  <a:lnTo>
                    <a:pt x="429" y="2035"/>
                  </a:lnTo>
                  <a:lnTo>
                    <a:pt x="366" y="1981"/>
                  </a:lnTo>
                  <a:lnTo>
                    <a:pt x="306" y="1922"/>
                  </a:lnTo>
                  <a:lnTo>
                    <a:pt x="252" y="1859"/>
                  </a:lnTo>
                  <a:lnTo>
                    <a:pt x="202" y="1791"/>
                  </a:lnTo>
                  <a:lnTo>
                    <a:pt x="157" y="1720"/>
                  </a:lnTo>
                  <a:lnTo>
                    <a:pt x="117" y="1646"/>
                  </a:lnTo>
                  <a:lnTo>
                    <a:pt x="82" y="1568"/>
                  </a:lnTo>
                  <a:lnTo>
                    <a:pt x="54" y="1488"/>
                  </a:lnTo>
                  <a:lnTo>
                    <a:pt x="30" y="1405"/>
                  </a:lnTo>
                  <a:lnTo>
                    <a:pt x="14" y="1320"/>
                  </a:lnTo>
                  <a:lnTo>
                    <a:pt x="4" y="1233"/>
                  </a:lnTo>
                  <a:lnTo>
                    <a:pt x="0" y="1143"/>
                  </a:lnTo>
                  <a:lnTo>
                    <a:pt x="4" y="1055"/>
                  </a:lnTo>
                  <a:lnTo>
                    <a:pt x="14" y="967"/>
                  </a:lnTo>
                  <a:lnTo>
                    <a:pt x="30" y="882"/>
                  </a:lnTo>
                  <a:lnTo>
                    <a:pt x="54" y="798"/>
                  </a:lnTo>
                  <a:lnTo>
                    <a:pt x="82" y="719"/>
                  </a:lnTo>
                  <a:lnTo>
                    <a:pt x="117" y="641"/>
                  </a:lnTo>
                  <a:lnTo>
                    <a:pt x="157" y="567"/>
                  </a:lnTo>
                  <a:lnTo>
                    <a:pt x="202" y="496"/>
                  </a:lnTo>
                  <a:lnTo>
                    <a:pt x="252" y="429"/>
                  </a:lnTo>
                  <a:lnTo>
                    <a:pt x="306" y="366"/>
                  </a:lnTo>
                  <a:lnTo>
                    <a:pt x="366" y="306"/>
                  </a:lnTo>
                  <a:lnTo>
                    <a:pt x="429" y="252"/>
                  </a:lnTo>
                  <a:lnTo>
                    <a:pt x="496" y="202"/>
                  </a:lnTo>
                  <a:lnTo>
                    <a:pt x="566" y="156"/>
                  </a:lnTo>
                  <a:lnTo>
                    <a:pt x="641" y="116"/>
                  </a:lnTo>
                  <a:lnTo>
                    <a:pt x="718" y="82"/>
                  </a:lnTo>
                  <a:lnTo>
                    <a:pt x="798" y="53"/>
                  </a:lnTo>
                  <a:lnTo>
                    <a:pt x="881" y="31"/>
                  </a:lnTo>
                  <a:lnTo>
                    <a:pt x="966" y="14"/>
                  </a:lnTo>
                  <a:lnTo>
                    <a:pt x="1054" y="3"/>
                  </a:lnTo>
                  <a:lnTo>
                    <a:pt x="1142"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63" name="Freeform 400"/>
            <p:cNvSpPr>
              <a:spLocks noEditPoints="1"/>
            </p:cNvSpPr>
            <p:nvPr/>
          </p:nvSpPr>
          <p:spPr bwMode="auto">
            <a:xfrm>
              <a:off x="4470400" y="4994276"/>
              <a:ext cx="495300" cy="579438"/>
            </a:xfrm>
            <a:custGeom>
              <a:avLst/>
              <a:gdLst>
                <a:gd name="T0" fmla="*/ 1265 w 3119"/>
                <a:gd name="T1" fmla="*/ 717 h 3653"/>
                <a:gd name="T2" fmla="*/ 907 w 3119"/>
                <a:gd name="T3" fmla="*/ 848 h 3653"/>
                <a:gd name="T4" fmla="*/ 601 w 3119"/>
                <a:gd name="T5" fmla="*/ 1065 h 3653"/>
                <a:gd name="T6" fmla="*/ 364 w 3119"/>
                <a:gd name="T7" fmla="*/ 1356 h 3653"/>
                <a:gd name="T8" fmla="*/ 210 w 3119"/>
                <a:gd name="T9" fmla="*/ 1703 h 3653"/>
                <a:gd name="T10" fmla="*/ 156 w 3119"/>
                <a:gd name="T11" fmla="*/ 2091 h 3653"/>
                <a:gd name="T12" fmla="*/ 210 w 3119"/>
                <a:gd name="T13" fmla="*/ 2481 h 3653"/>
                <a:gd name="T14" fmla="*/ 364 w 3119"/>
                <a:gd name="T15" fmla="*/ 2828 h 3653"/>
                <a:gd name="T16" fmla="*/ 601 w 3119"/>
                <a:gd name="T17" fmla="*/ 3117 h 3653"/>
                <a:gd name="T18" fmla="*/ 907 w 3119"/>
                <a:gd name="T19" fmla="*/ 3336 h 3653"/>
                <a:gd name="T20" fmla="*/ 1265 w 3119"/>
                <a:gd name="T21" fmla="*/ 3466 h 3653"/>
                <a:gd name="T22" fmla="*/ 1659 w 3119"/>
                <a:gd name="T23" fmla="*/ 3493 h 3653"/>
                <a:gd name="T24" fmla="*/ 2039 w 3119"/>
                <a:gd name="T25" fmla="*/ 3412 h 3653"/>
                <a:gd name="T26" fmla="*/ 2372 w 3119"/>
                <a:gd name="T27" fmla="*/ 3237 h 3653"/>
                <a:gd name="T28" fmla="*/ 2646 w 3119"/>
                <a:gd name="T29" fmla="*/ 2981 h 3653"/>
                <a:gd name="T30" fmla="*/ 2843 w 3119"/>
                <a:gd name="T31" fmla="*/ 2660 h 3653"/>
                <a:gd name="T32" fmla="*/ 2949 w 3119"/>
                <a:gd name="T33" fmla="*/ 2290 h 3653"/>
                <a:gd name="T34" fmla="*/ 2949 w 3119"/>
                <a:gd name="T35" fmla="*/ 1893 h 3653"/>
                <a:gd name="T36" fmla="*/ 2843 w 3119"/>
                <a:gd name="T37" fmla="*/ 1524 h 3653"/>
                <a:gd name="T38" fmla="*/ 2646 w 3119"/>
                <a:gd name="T39" fmla="*/ 1203 h 3653"/>
                <a:gd name="T40" fmla="*/ 2372 w 3119"/>
                <a:gd name="T41" fmla="*/ 947 h 3653"/>
                <a:gd name="T42" fmla="*/ 2039 w 3119"/>
                <a:gd name="T43" fmla="*/ 770 h 3653"/>
                <a:gd name="T44" fmla="*/ 1659 w 3119"/>
                <a:gd name="T45" fmla="*/ 690 h 3653"/>
                <a:gd name="T46" fmla="*/ 1678 w 3119"/>
                <a:gd name="T47" fmla="*/ 288 h 3653"/>
                <a:gd name="T48" fmla="*/ 1752 w 3119"/>
                <a:gd name="T49" fmla="*/ 0 h 3653"/>
                <a:gd name="T50" fmla="*/ 1816 w 3119"/>
                <a:gd name="T51" fmla="*/ 37 h 3653"/>
                <a:gd name="T52" fmla="*/ 1823 w 3119"/>
                <a:gd name="T53" fmla="*/ 381 h 3653"/>
                <a:gd name="T54" fmla="*/ 1772 w 3119"/>
                <a:gd name="T55" fmla="*/ 433 h 3653"/>
                <a:gd name="T56" fmla="*/ 1735 w 3119"/>
                <a:gd name="T57" fmla="*/ 540 h 3653"/>
                <a:gd name="T58" fmla="*/ 2123 w 3119"/>
                <a:gd name="T59" fmla="*/ 636 h 3653"/>
                <a:gd name="T60" fmla="*/ 2466 w 3119"/>
                <a:gd name="T61" fmla="*/ 821 h 3653"/>
                <a:gd name="T62" fmla="*/ 2750 w 3119"/>
                <a:gd name="T63" fmla="*/ 1085 h 3653"/>
                <a:gd name="T64" fmla="*/ 2963 w 3119"/>
                <a:gd name="T65" fmla="*/ 1410 h 3653"/>
                <a:gd name="T66" fmla="*/ 3089 w 3119"/>
                <a:gd name="T67" fmla="*/ 1786 h 3653"/>
                <a:gd name="T68" fmla="*/ 3115 w 3119"/>
                <a:gd name="T69" fmla="*/ 2195 h 3653"/>
                <a:gd name="T70" fmla="*/ 3039 w 3119"/>
                <a:gd name="T71" fmla="*/ 2585 h 3653"/>
                <a:gd name="T72" fmla="*/ 2872 w 3119"/>
                <a:gd name="T73" fmla="*/ 2934 h 3653"/>
                <a:gd name="T74" fmla="*/ 2627 w 3119"/>
                <a:gd name="T75" fmla="*/ 3228 h 3653"/>
                <a:gd name="T76" fmla="*/ 2318 w 3119"/>
                <a:gd name="T77" fmla="*/ 3456 h 3653"/>
                <a:gd name="T78" fmla="*/ 1958 w 3119"/>
                <a:gd name="T79" fmla="*/ 3601 h 3653"/>
                <a:gd name="T80" fmla="*/ 1559 w 3119"/>
                <a:gd name="T81" fmla="*/ 3653 h 3653"/>
                <a:gd name="T82" fmla="*/ 1162 w 3119"/>
                <a:gd name="T83" fmla="*/ 3601 h 3653"/>
                <a:gd name="T84" fmla="*/ 801 w 3119"/>
                <a:gd name="T85" fmla="*/ 3456 h 3653"/>
                <a:gd name="T86" fmla="*/ 492 w 3119"/>
                <a:gd name="T87" fmla="*/ 3228 h 3653"/>
                <a:gd name="T88" fmla="*/ 247 w 3119"/>
                <a:gd name="T89" fmla="*/ 2934 h 3653"/>
                <a:gd name="T90" fmla="*/ 80 w 3119"/>
                <a:gd name="T91" fmla="*/ 2585 h 3653"/>
                <a:gd name="T92" fmla="*/ 3 w 3119"/>
                <a:gd name="T93" fmla="*/ 2195 h 3653"/>
                <a:gd name="T94" fmla="*/ 30 w 3119"/>
                <a:gd name="T95" fmla="*/ 1786 h 3653"/>
                <a:gd name="T96" fmla="*/ 156 w 3119"/>
                <a:gd name="T97" fmla="*/ 1410 h 3653"/>
                <a:gd name="T98" fmla="*/ 369 w 3119"/>
                <a:gd name="T99" fmla="*/ 1085 h 3653"/>
                <a:gd name="T100" fmla="*/ 652 w 3119"/>
                <a:gd name="T101" fmla="*/ 821 h 3653"/>
                <a:gd name="T102" fmla="*/ 996 w 3119"/>
                <a:gd name="T103" fmla="*/ 636 h 3653"/>
                <a:gd name="T104" fmla="*/ 1383 w 3119"/>
                <a:gd name="T105" fmla="*/ 540 h 3653"/>
                <a:gd name="T106" fmla="*/ 1347 w 3119"/>
                <a:gd name="T107" fmla="*/ 433 h 3653"/>
                <a:gd name="T108" fmla="*/ 1296 w 3119"/>
                <a:gd name="T109" fmla="*/ 381 h 3653"/>
                <a:gd name="T110" fmla="*/ 1302 w 3119"/>
                <a:gd name="T111" fmla="*/ 37 h 3653"/>
                <a:gd name="T112" fmla="*/ 1367 w 3119"/>
                <a:gd name="T113" fmla="*/ 0 h 3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19" h="3653">
                  <a:moveTo>
                    <a:pt x="1559" y="686"/>
                  </a:moveTo>
                  <a:lnTo>
                    <a:pt x="1460" y="690"/>
                  </a:lnTo>
                  <a:lnTo>
                    <a:pt x="1361" y="701"/>
                  </a:lnTo>
                  <a:lnTo>
                    <a:pt x="1265" y="717"/>
                  </a:lnTo>
                  <a:lnTo>
                    <a:pt x="1172" y="741"/>
                  </a:lnTo>
                  <a:lnTo>
                    <a:pt x="1080" y="770"/>
                  </a:lnTo>
                  <a:lnTo>
                    <a:pt x="992" y="806"/>
                  </a:lnTo>
                  <a:lnTo>
                    <a:pt x="907" y="848"/>
                  </a:lnTo>
                  <a:lnTo>
                    <a:pt x="825" y="895"/>
                  </a:lnTo>
                  <a:lnTo>
                    <a:pt x="746" y="947"/>
                  </a:lnTo>
                  <a:lnTo>
                    <a:pt x="672" y="1003"/>
                  </a:lnTo>
                  <a:lnTo>
                    <a:pt x="601" y="1065"/>
                  </a:lnTo>
                  <a:lnTo>
                    <a:pt x="535" y="1132"/>
                  </a:lnTo>
                  <a:lnTo>
                    <a:pt x="473" y="1203"/>
                  </a:lnTo>
                  <a:lnTo>
                    <a:pt x="416" y="1277"/>
                  </a:lnTo>
                  <a:lnTo>
                    <a:pt x="364" y="1356"/>
                  </a:lnTo>
                  <a:lnTo>
                    <a:pt x="317" y="1438"/>
                  </a:lnTo>
                  <a:lnTo>
                    <a:pt x="276" y="1524"/>
                  </a:lnTo>
                  <a:lnTo>
                    <a:pt x="240" y="1611"/>
                  </a:lnTo>
                  <a:lnTo>
                    <a:pt x="210" y="1703"/>
                  </a:lnTo>
                  <a:lnTo>
                    <a:pt x="187" y="1796"/>
                  </a:lnTo>
                  <a:lnTo>
                    <a:pt x="169" y="1893"/>
                  </a:lnTo>
                  <a:lnTo>
                    <a:pt x="159" y="1992"/>
                  </a:lnTo>
                  <a:lnTo>
                    <a:pt x="156" y="2091"/>
                  </a:lnTo>
                  <a:lnTo>
                    <a:pt x="159" y="2192"/>
                  </a:lnTo>
                  <a:lnTo>
                    <a:pt x="169" y="2290"/>
                  </a:lnTo>
                  <a:lnTo>
                    <a:pt x="187" y="2386"/>
                  </a:lnTo>
                  <a:lnTo>
                    <a:pt x="210" y="2481"/>
                  </a:lnTo>
                  <a:lnTo>
                    <a:pt x="240" y="2572"/>
                  </a:lnTo>
                  <a:lnTo>
                    <a:pt x="276" y="2660"/>
                  </a:lnTo>
                  <a:lnTo>
                    <a:pt x="317" y="2746"/>
                  </a:lnTo>
                  <a:lnTo>
                    <a:pt x="364" y="2828"/>
                  </a:lnTo>
                  <a:lnTo>
                    <a:pt x="416" y="2905"/>
                  </a:lnTo>
                  <a:lnTo>
                    <a:pt x="473" y="2981"/>
                  </a:lnTo>
                  <a:lnTo>
                    <a:pt x="535" y="3051"/>
                  </a:lnTo>
                  <a:lnTo>
                    <a:pt x="601" y="3117"/>
                  </a:lnTo>
                  <a:lnTo>
                    <a:pt x="672" y="3179"/>
                  </a:lnTo>
                  <a:lnTo>
                    <a:pt x="746" y="3237"/>
                  </a:lnTo>
                  <a:lnTo>
                    <a:pt x="825" y="3289"/>
                  </a:lnTo>
                  <a:lnTo>
                    <a:pt x="907" y="3336"/>
                  </a:lnTo>
                  <a:lnTo>
                    <a:pt x="992" y="3377"/>
                  </a:lnTo>
                  <a:lnTo>
                    <a:pt x="1080" y="3412"/>
                  </a:lnTo>
                  <a:lnTo>
                    <a:pt x="1172" y="3442"/>
                  </a:lnTo>
                  <a:lnTo>
                    <a:pt x="1265" y="3466"/>
                  </a:lnTo>
                  <a:lnTo>
                    <a:pt x="1361" y="3483"/>
                  </a:lnTo>
                  <a:lnTo>
                    <a:pt x="1460" y="3493"/>
                  </a:lnTo>
                  <a:lnTo>
                    <a:pt x="1559" y="3497"/>
                  </a:lnTo>
                  <a:lnTo>
                    <a:pt x="1659" y="3493"/>
                  </a:lnTo>
                  <a:lnTo>
                    <a:pt x="1758" y="3483"/>
                  </a:lnTo>
                  <a:lnTo>
                    <a:pt x="1854" y="3466"/>
                  </a:lnTo>
                  <a:lnTo>
                    <a:pt x="1948" y="3442"/>
                  </a:lnTo>
                  <a:lnTo>
                    <a:pt x="2039" y="3412"/>
                  </a:lnTo>
                  <a:lnTo>
                    <a:pt x="2128" y="3377"/>
                  </a:lnTo>
                  <a:lnTo>
                    <a:pt x="2213" y="3336"/>
                  </a:lnTo>
                  <a:lnTo>
                    <a:pt x="2294" y="3289"/>
                  </a:lnTo>
                  <a:lnTo>
                    <a:pt x="2372" y="3237"/>
                  </a:lnTo>
                  <a:lnTo>
                    <a:pt x="2448" y="3179"/>
                  </a:lnTo>
                  <a:lnTo>
                    <a:pt x="2517" y="3117"/>
                  </a:lnTo>
                  <a:lnTo>
                    <a:pt x="2584" y="3051"/>
                  </a:lnTo>
                  <a:lnTo>
                    <a:pt x="2646" y="2981"/>
                  </a:lnTo>
                  <a:lnTo>
                    <a:pt x="2702" y="2905"/>
                  </a:lnTo>
                  <a:lnTo>
                    <a:pt x="2754" y="2828"/>
                  </a:lnTo>
                  <a:lnTo>
                    <a:pt x="2802" y="2746"/>
                  </a:lnTo>
                  <a:lnTo>
                    <a:pt x="2843" y="2660"/>
                  </a:lnTo>
                  <a:lnTo>
                    <a:pt x="2878" y="2572"/>
                  </a:lnTo>
                  <a:lnTo>
                    <a:pt x="2908" y="2481"/>
                  </a:lnTo>
                  <a:lnTo>
                    <a:pt x="2932" y="2386"/>
                  </a:lnTo>
                  <a:lnTo>
                    <a:pt x="2949" y="2290"/>
                  </a:lnTo>
                  <a:lnTo>
                    <a:pt x="2959" y="2192"/>
                  </a:lnTo>
                  <a:lnTo>
                    <a:pt x="2963" y="2091"/>
                  </a:lnTo>
                  <a:lnTo>
                    <a:pt x="2959" y="1992"/>
                  </a:lnTo>
                  <a:lnTo>
                    <a:pt x="2949" y="1893"/>
                  </a:lnTo>
                  <a:lnTo>
                    <a:pt x="2932" y="1796"/>
                  </a:lnTo>
                  <a:lnTo>
                    <a:pt x="2908" y="1703"/>
                  </a:lnTo>
                  <a:lnTo>
                    <a:pt x="2878" y="1611"/>
                  </a:lnTo>
                  <a:lnTo>
                    <a:pt x="2843" y="1524"/>
                  </a:lnTo>
                  <a:lnTo>
                    <a:pt x="2802" y="1438"/>
                  </a:lnTo>
                  <a:lnTo>
                    <a:pt x="2754" y="1356"/>
                  </a:lnTo>
                  <a:lnTo>
                    <a:pt x="2702" y="1277"/>
                  </a:lnTo>
                  <a:lnTo>
                    <a:pt x="2646" y="1203"/>
                  </a:lnTo>
                  <a:lnTo>
                    <a:pt x="2584" y="1132"/>
                  </a:lnTo>
                  <a:lnTo>
                    <a:pt x="2517" y="1065"/>
                  </a:lnTo>
                  <a:lnTo>
                    <a:pt x="2448" y="1003"/>
                  </a:lnTo>
                  <a:lnTo>
                    <a:pt x="2372" y="947"/>
                  </a:lnTo>
                  <a:lnTo>
                    <a:pt x="2294" y="895"/>
                  </a:lnTo>
                  <a:lnTo>
                    <a:pt x="2213" y="848"/>
                  </a:lnTo>
                  <a:lnTo>
                    <a:pt x="2128" y="806"/>
                  </a:lnTo>
                  <a:lnTo>
                    <a:pt x="2039" y="770"/>
                  </a:lnTo>
                  <a:lnTo>
                    <a:pt x="1948" y="741"/>
                  </a:lnTo>
                  <a:lnTo>
                    <a:pt x="1854" y="717"/>
                  </a:lnTo>
                  <a:lnTo>
                    <a:pt x="1758" y="701"/>
                  </a:lnTo>
                  <a:lnTo>
                    <a:pt x="1659" y="690"/>
                  </a:lnTo>
                  <a:lnTo>
                    <a:pt x="1559" y="686"/>
                  </a:lnTo>
                  <a:close/>
                  <a:moveTo>
                    <a:pt x="1441" y="148"/>
                  </a:moveTo>
                  <a:lnTo>
                    <a:pt x="1441" y="288"/>
                  </a:lnTo>
                  <a:lnTo>
                    <a:pt x="1678" y="288"/>
                  </a:lnTo>
                  <a:lnTo>
                    <a:pt x="1678" y="148"/>
                  </a:lnTo>
                  <a:lnTo>
                    <a:pt x="1441" y="148"/>
                  </a:lnTo>
                  <a:close/>
                  <a:moveTo>
                    <a:pt x="1367" y="0"/>
                  </a:moveTo>
                  <a:lnTo>
                    <a:pt x="1752" y="0"/>
                  </a:lnTo>
                  <a:lnTo>
                    <a:pt x="1772" y="3"/>
                  </a:lnTo>
                  <a:lnTo>
                    <a:pt x="1790" y="11"/>
                  </a:lnTo>
                  <a:lnTo>
                    <a:pt x="1804" y="22"/>
                  </a:lnTo>
                  <a:lnTo>
                    <a:pt x="1816" y="37"/>
                  </a:lnTo>
                  <a:lnTo>
                    <a:pt x="1823" y="54"/>
                  </a:lnTo>
                  <a:lnTo>
                    <a:pt x="1826" y="74"/>
                  </a:lnTo>
                  <a:lnTo>
                    <a:pt x="1826" y="361"/>
                  </a:lnTo>
                  <a:lnTo>
                    <a:pt x="1823" y="381"/>
                  </a:lnTo>
                  <a:lnTo>
                    <a:pt x="1816" y="399"/>
                  </a:lnTo>
                  <a:lnTo>
                    <a:pt x="1804" y="414"/>
                  </a:lnTo>
                  <a:lnTo>
                    <a:pt x="1790" y="426"/>
                  </a:lnTo>
                  <a:lnTo>
                    <a:pt x="1772" y="433"/>
                  </a:lnTo>
                  <a:lnTo>
                    <a:pt x="1752" y="436"/>
                  </a:lnTo>
                  <a:lnTo>
                    <a:pt x="1634" y="436"/>
                  </a:lnTo>
                  <a:lnTo>
                    <a:pt x="1634" y="532"/>
                  </a:lnTo>
                  <a:lnTo>
                    <a:pt x="1735" y="540"/>
                  </a:lnTo>
                  <a:lnTo>
                    <a:pt x="1836" y="555"/>
                  </a:lnTo>
                  <a:lnTo>
                    <a:pt x="1934" y="576"/>
                  </a:lnTo>
                  <a:lnTo>
                    <a:pt x="2030" y="603"/>
                  </a:lnTo>
                  <a:lnTo>
                    <a:pt x="2123" y="636"/>
                  </a:lnTo>
                  <a:lnTo>
                    <a:pt x="2214" y="674"/>
                  </a:lnTo>
                  <a:lnTo>
                    <a:pt x="2301" y="718"/>
                  </a:lnTo>
                  <a:lnTo>
                    <a:pt x="2386" y="768"/>
                  </a:lnTo>
                  <a:lnTo>
                    <a:pt x="2466" y="821"/>
                  </a:lnTo>
                  <a:lnTo>
                    <a:pt x="2543" y="881"/>
                  </a:lnTo>
                  <a:lnTo>
                    <a:pt x="2616" y="945"/>
                  </a:lnTo>
                  <a:lnTo>
                    <a:pt x="2686" y="1012"/>
                  </a:lnTo>
                  <a:lnTo>
                    <a:pt x="2750" y="1085"/>
                  </a:lnTo>
                  <a:lnTo>
                    <a:pt x="2811" y="1161"/>
                  </a:lnTo>
                  <a:lnTo>
                    <a:pt x="2866" y="1241"/>
                  </a:lnTo>
                  <a:lnTo>
                    <a:pt x="2917" y="1324"/>
                  </a:lnTo>
                  <a:lnTo>
                    <a:pt x="2963" y="1410"/>
                  </a:lnTo>
                  <a:lnTo>
                    <a:pt x="3002" y="1500"/>
                  </a:lnTo>
                  <a:lnTo>
                    <a:pt x="3037" y="1593"/>
                  </a:lnTo>
                  <a:lnTo>
                    <a:pt x="3066" y="1689"/>
                  </a:lnTo>
                  <a:lnTo>
                    <a:pt x="3089" y="1786"/>
                  </a:lnTo>
                  <a:lnTo>
                    <a:pt x="3105" y="1886"/>
                  </a:lnTo>
                  <a:lnTo>
                    <a:pt x="3115" y="1988"/>
                  </a:lnTo>
                  <a:lnTo>
                    <a:pt x="3119" y="2091"/>
                  </a:lnTo>
                  <a:lnTo>
                    <a:pt x="3115" y="2195"/>
                  </a:lnTo>
                  <a:lnTo>
                    <a:pt x="3105" y="2294"/>
                  </a:lnTo>
                  <a:lnTo>
                    <a:pt x="3089" y="2394"/>
                  </a:lnTo>
                  <a:lnTo>
                    <a:pt x="3067" y="2491"/>
                  </a:lnTo>
                  <a:lnTo>
                    <a:pt x="3039" y="2585"/>
                  </a:lnTo>
                  <a:lnTo>
                    <a:pt x="3005" y="2676"/>
                  </a:lnTo>
                  <a:lnTo>
                    <a:pt x="2966" y="2766"/>
                  </a:lnTo>
                  <a:lnTo>
                    <a:pt x="2922" y="2851"/>
                  </a:lnTo>
                  <a:lnTo>
                    <a:pt x="2872" y="2934"/>
                  </a:lnTo>
                  <a:lnTo>
                    <a:pt x="2818" y="3013"/>
                  </a:lnTo>
                  <a:lnTo>
                    <a:pt x="2759" y="3088"/>
                  </a:lnTo>
                  <a:lnTo>
                    <a:pt x="2695" y="3161"/>
                  </a:lnTo>
                  <a:lnTo>
                    <a:pt x="2627" y="3228"/>
                  </a:lnTo>
                  <a:lnTo>
                    <a:pt x="2555" y="3293"/>
                  </a:lnTo>
                  <a:lnTo>
                    <a:pt x="2480" y="3351"/>
                  </a:lnTo>
                  <a:lnTo>
                    <a:pt x="2400" y="3406"/>
                  </a:lnTo>
                  <a:lnTo>
                    <a:pt x="2318" y="3456"/>
                  </a:lnTo>
                  <a:lnTo>
                    <a:pt x="2232" y="3500"/>
                  </a:lnTo>
                  <a:lnTo>
                    <a:pt x="2143" y="3540"/>
                  </a:lnTo>
                  <a:lnTo>
                    <a:pt x="2052" y="3573"/>
                  </a:lnTo>
                  <a:lnTo>
                    <a:pt x="1958" y="3601"/>
                  </a:lnTo>
                  <a:lnTo>
                    <a:pt x="1861" y="3624"/>
                  </a:lnTo>
                  <a:lnTo>
                    <a:pt x="1762" y="3640"/>
                  </a:lnTo>
                  <a:lnTo>
                    <a:pt x="1661" y="3650"/>
                  </a:lnTo>
                  <a:lnTo>
                    <a:pt x="1559" y="3653"/>
                  </a:lnTo>
                  <a:lnTo>
                    <a:pt x="1457" y="3650"/>
                  </a:lnTo>
                  <a:lnTo>
                    <a:pt x="1357" y="3640"/>
                  </a:lnTo>
                  <a:lnTo>
                    <a:pt x="1258" y="3624"/>
                  </a:lnTo>
                  <a:lnTo>
                    <a:pt x="1162" y="3601"/>
                  </a:lnTo>
                  <a:lnTo>
                    <a:pt x="1068" y="3573"/>
                  </a:lnTo>
                  <a:lnTo>
                    <a:pt x="976" y="3540"/>
                  </a:lnTo>
                  <a:lnTo>
                    <a:pt x="887" y="3500"/>
                  </a:lnTo>
                  <a:lnTo>
                    <a:pt x="801" y="3456"/>
                  </a:lnTo>
                  <a:lnTo>
                    <a:pt x="719" y="3406"/>
                  </a:lnTo>
                  <a:lnTo>
                    <a:pt x="639" y="3351"/>
                  </a:lnTo>
                  <a:lnTo>
                    <a:pt x="564" y="3293"/>
                  </a:lnTo>
                  <a:lnTo>
                    <a:pt x="492" y="3228"/>
                  </a:lnTo>
                  <a:lnTo>
                    <a:pt x="424" y="3161"/>
                  </a:lnTo>
                  <a:lnTo>
                    <a:pt x="361" y="3088"/>
                  </a:lnTo>
                  <a:lnTo>
                    <a:pt x="301" y="3013"/>
                  </a:lnTo>
                  <a:lnTo>
                    <a:pt x="247" y="2934"/>
                  </a:lnTo>
                  <a:lnTo>
                    <a:pt x="197" y="2851"/>
                  </a:lnTo>
                  <a:lnTo>
                    <a:pt x="153" y="2766"/>
                  </a:lnTo>
                  <a:lnTo>
                    <a:pt x="114" y="2676"/>
                  </a:lnTo>
                  <a:lnTo>
                    <a:pt x="80" y="2585"/>
                  </a:lnTo>
                  <a:lnTo>
                    <a:pt x="52" y="2491"/>
                  </a:lnTo>
                  <a:lnTo>
                    <a:pt x="30" y="2394"/>
                  </a:lnTo>
                  <a:lnTo>
                    <a:pt x="13" y="2294"/>
                  </a:lnTo>
                  <a:lnTo>
                    <a:pt x="3" y="2195"/>
                  </a:lnTo>
                  <a:lnTo>
                    <a:pt x="0" y="2091"/>
                  </a:lnTo>
                  <a:lnTo>
                    <a:pt x="3" y="1988"/>
                  </a:lnTo>
                  <a:lnTo>
                    <a:pt x="13" y="1886"/>
                  </a:lnTo>
                  <a:lnTo>
                    <a:pt x="30" y="1786"/>
                  </a:lnTo>
                  <a:lnTo>
                    <a:pt x="53" y="1689"/>
                  </a:lnTo>
                  <a:lnTo>
                    <a:pt x="82" y="1593"/>
                  </a:lnTo>
                  <a:lnTo>
                    <a:pt x="116" y="1500"/>
                  </a:lnTo>
                  <a:lnTo>
                    <a:pt x="156" y="1410"/>
                  </a:lnTo>
                  <a:lnTo>
                    <a:pt x="201" y="1324"/>
                  </a:lnTo>
                  <a:lnTo>
                    <a:pt x="252" y="1241"/>
                  </a:lnTo>
                  <a:lnTo>
                    <a:pt x="308" y="1161"/>
                  </a:lnTo>
                  <a:lnTo>
                    <a:pt x="369" y="1085"/>
                  </a:lnTo>
                  <a:lnTo>
                    <a:pt x="433" y="1012"/>
                  </a:lnTo>
                  <a:lnTo>
                    <a:pt x="503" y="945"/>
                  </a:lnTo>
                  <a:lnTo>
                    <a:pt x="576" y="881"/>
                  </a:lnTo>
                  <a:lnTo>
                    <a:pt x="652" y="821"/>
                  </a:lnTo>
                  <a:lnTo>
                    <a:pt x="733" y="768"/>
                  </a:lnTo>
                  <a:lnTo>
                    <a:pt x="817" y="718"/>
                  </a:lnTo>
                  <a:lnTo>
                    <a:pt x="905" y="674"/>
                  </a:lnTo>
                  <a:lnTo>
                    <a:pt x="996" y="636"/>
                  </a:lnTo>
                  <a:lnTo>
                    <a:pt x="1089" y="603"/>
                  </a:lnTo>
                  <a:lnTo>
                    <a:pt x="1185" y="576"/>
                  </a:lnTo>
                  <a:lnTo>
                    <a:pt x="1282" y="555"/>
                  </a:lnTo>
                  <a:lnTo>
                    <a:pt x="1383" y="540"/>
                  </a:lnTo>
                  <a:lnTo>
                    <a:pt x="1485" y="532"/>
                  </a:lnTo>
                  <a:lnTo>
                    <a:pt x="1485" y="436"/>
                  </a:lnTo>
                  <a:lnTo>
                    <a:pt x="1367" y="436"/>
                  </a:lnTo>
                  <a:lnTo>
                    <a:pt x="1347" y="433"/>
                  </a:lnTo>
                  <a:lnTo>
                    <a:pt x="1329" y="426"/>
                  </a:lnTo>
                  <a:lnTo>
                    <a:pt x="1315" y="414"/>
                  </a:lnTo>
                  <a:lnTo>
                    <a:pt x="1302" y="399"/>
                  </a:lnTo>
                  <a:lnTo>
                    <a:pt x="1296" y="381"/>
                  </a:lnTo>
                  <a:lnTo>
                    <a:pt x="1292" y="361"/>
                  </a:lnTo>
                  <a:lnTo>
                    <a:pt x="1292" y="74"/>
                  </a:lnTo>
                  <a:lnTo>
                    <a:pt x="1296" y="54"/>
                  </a:lnTo>
                  <a:lnTo>
                    <a:pt x="1302" y="37"/>
                  </a:lnTo>
                  <a:lnTo>
                    <a:pt x="1315" y="22"/>
                  </a:lnTo>
                  <a:lnTo>
                    <a:pt x="1329" y="11"/>
                  </a:lnTo>
                  <a:lnTo>
                    <a:pt x="1347" y="3"/>
                  </a:lnTo>
                  <a:lnTo>
                    <a:pt x="1367"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64" name="Freeform 401"/>
            <p:cNvSpPr>
              <a:spLocks noEditPoints="1"/>
            </p:cNvSpPr>
            <p:nvPr/>
          </p:nvSpPr>
          <p:spPr bwMode="auto">
            <a:xfrm>
              <a:off x="4627563" y="5235576"/>
              <a:ext cx="179388" cy="180975"/>
            </a:xfrm>
            <a:custGeom>
              <a:avLst/>
              <a:gdLst>
                <a:gd name="T0" fmla="*/ 405 w 1132"/>
                <a:gd name="T1" fmla="*/ 510 h 1133"/>
                <a:gd name="T2" fmla="*/ 223 w 1132"/>
                <a:gd name="T3" fmla="*/ 910 h 1133"/>
                <a:gd name="T4" fmla="*/ 623 w 1132"/>
                <a:gd name="T5" fmla="*/ 728 h 1133"/>
                <a:gd name="T6" fmla="*/ 405 w 1132"/>
                <a:gd name="T7" fmla="*/ 510 h 1133"/>
                <a:gd name="T8" fmla="*/ 910 w 1132"/>
                <a:gd name="T9" fmla="*/ 223 h 1133"/>
                <a:gd name="T10" fmla="*/ 510 w 1132"/>
                <a:gd name="T11" fmla="*/ 404 h 1133"/>
                <a:gd name="T12" fmla="*/ 728 w 1132"/>
                <a:gd name="T13" fmla="*/ 623 h 1133"/>
                <a:gd name="T14" fmla="*/ 910 w 1132"/>
                <a:gd name="T15" fmla="*/ 223 h 1133"/>
                <a:gd name="T16" fmla="*/ 1063 w 1132"/>
                <a:gd name="T17" fmla="*/ 0 h 1133"/>
                <a:gd name="T18" fmla="*/ 1080 w 1132"/>
                <a:gd name="T19" fmla="*/ 3 h 1133"/>
                <a:gd name="T20" fmla="*/ 1097 w 1132"/>
                <a:gd name="T21" fmla="*/ 11 h 1133"/>
                <a:gd name="T22" fmla="*/ 1111 w 1132"/>
                <a:gd name="T23" fmla="*/ 22 h 1133"/>
                <a:gd name="T24" fmla="*/ 1122 w 1132"/>
                <a:gd name="T25" fmla="*/ 36 h 1133"/>
                <a:gd name="T26" fmla="*/ 1129 w 1132"/>
                <a:gd name="T27" fmla="*/ 52 h 1133"/>
                <a:gd name="T28" fmla="*/ 1132 w 1132"/>
                <a:gd name="T29" fmla="*/ 70 h 1133"/>
                <a:gd name="T30" fmla="*/ 1131 w 1132"/>
                <a:gd name="T31" fmla="*/ 87 h 1133"/>
                <a:gd name="T32" fmla="*/ 1126 w 1132"/>
                <a:gd name="T33" fmla="*/ 104 h 1133"/>
                <a:gd name="T34" fmla="*/ 818 w 1132"/>
                <a:gd name="T35" fmla="*/ 782 h 1133"/>
                <a:gd name="T36" fmla="*/ 818 w 1132"/>
                <a:gd name="T37" fmla="*/ 784 h 1133"/>
                <a:gd name="T38" fmla="*/ 816 w 1132"/>
                <a:gd name="T39" fmla="*/ 787 h 1133"/>
                <a:gd name="T40" fmla="*/ 814 w 1132"/>
                <a:gd name="T41" fmla="*/ 790 h 1133"/>
                <a:gd name="T42" fmla="*/ 812 w 1132"/>
                <a:gd name="T43" fmla="*/ 793 h 1133"/>
                <a:gd name="T44" fmla="*/ 810 w 1132"/>
                <a:gd name="T45" fmla="*/ 796 h 1133"/>
                <a:gd name="T46" fmla="*/ 808 w 1132"/>
                <a:gd name="T47" fmla="*/ 798 h 1133"/>
                <a:gd name="T48" fmla="*/ 803 w 1132"/>
                <a:gd name="T49" fmla="*/ 804 h 1133"/>
                <a:gd name="T50" fmla="*/ 798 w 1132"/>
                <a:gd name="T51" fmla="*/ 808 h 1133"/>
                <a:gd name="T52" fmla="*/ 796 w 1132"/>
                <a:gd name="T53" fmla="*/ 810 h 1133"/>
                <a:gd name="T54" fmla="*/ 792 w 1132"/>
                <a:gd name="T55" fmla="*/ 813 h 1133"/>
                <a:gd name="T56" fmla="*/ 789 w 1132"/>
                <a:gd name="T57" fmla="*/ 815 h 1133"/>
                <a:gd name="T58" fmla="*/ 787 w 1132"/>
                <a:gd name="T59" fmla="*/ 816 h 1133"/>
                <a:gd name="T60" fmla="*/ 783 w 1132"/>
                <a:gd name="T61" fmla="*/ 818 h 1133"/>
                <a:gd name="T62" fmla="*/ 781 w 1132"/>
                <a:gd name="T63" fmla="*/ 819 h 1133"/>
                <a:gd name="T64" fmla="*/ 104 w 1132"/>
                <a:gd name="T65" fmla="*/ 1126 h 1133"/>
                <a:gd name="T66" fmla="*/ 90 w 1132"/>
                <a:gd name="T67" fmla="*/ 1132 h 1133"/>
                <a:gd name="T68" fmla="*/ 75 w 1132"/>
                <a:gd name="T69" fmla="*/ 1133 h 1133"/>
                <a:gd name="T70" fmla="*/ 56 w 1132"/>
                <a:gd name="T71" fmla="*/ 1131 h 1133"/>
                <a:gd name="T72" fmla="*/ 38 w 1132"/>
                <a:gd name="T73" fmla="*/ 1123 h 1133"/>
                <a:gd name="T74" fmla="*/ 23 w 1132"/>
                <a:gd name="T75" fmla="*/ 1112 h 1133"/>
                <a:gd name="T76" fmla="*/ 10 w 1132"/>
                <a:gd name="T77" fmla="*/ 1098 h 1133"/>
                <a:gd name="T78" fmla="*/ 4 w 1132"/>
                <a:gd name="T79" fmla="*/ 1081 h 1133"/>
                <a:gd name="T80" fmla="*/ 0 w 1132"/>
                <a:gd name="T81" fmla="*/ 1063 h 1133"/>
                <a:gd name="T82" fmla="*/ 1 w 1132"/>
                <a:gd name="T83" fmla="*/ 1046 h 1133"/>
                <a:gd name="T84" fmla="*/ 7 w 1132"/>
                <a:gd name="T85" fmla="*/ 1029 h 1133"/>
                <a:gd name="T86" fmla="*/ 315 w 1132"/>
                <a:gd name="T87" fmla="*/ 351 h 1133"/>
                <a:gd name="T88" fmla="*/ 315 w 1132"/>
                <a:gd name="T89" fmla="*/ 349 h 1133"/>
                <a:gd name="T90" fmla="*/ 317 w 1132"/>
                <a:gd name="T91" fmla="*/ 346 h 1133"/>
                <a:gd name="T92" fmla="*/ 319 w 1132"/>
                <a:gd name="T93" fmla="*/ 343 h 1133"/>
                <a:gd name="T94" fmla="*/ 320 w 1132"/>
                <a:gd name="T95" fmla="*/ 340 h 1133"/>
                <a:gd name="T96" fmla="*/ 323 w 1132"/>
                <a:gd name="T97" fmla="*/ 337 h 1133"/>
                <a:gd name="T98" fmla="*/ 325 w 1132"/>
                <a:gd name="T99" fmla="*/ 335 h 1133"/>
                <a:gd name="T100" fmla="*/ 329 w 1132"/>
                <a:gd name="T101" fmla="*/ 329 h 1133"/>
                <a:gd name="T102" fmla="*/ 335 w 1132"/>
                <a:gd name="T103" fmla="*/ 325 h 1133"/>
                <a:gd name="T104" fmla="*/ 337 w 1132"/>
                <a:gd name="T105" fmla="*/ 324 h 1133"/>
                <a:gd name="T106" fmla="*/ 340 w 1132"/>
                <a:gd name="T107" fmla="*/ 320 h 1133"/>
                <a:gd name="T108" fmla="*/ 344 w 1132"/>
                <a:gd name="T109" fmla="*/ 319 h 1133"/>
                <a:gd name="T110" fmla="*/ 346 w 1132"/>
                <a:gd name="T111" fmla="*/ 317 h 1133"/>
                <a:gd name="T112" fmla="*/ 349 w 1132"/>
                <a:gd name="T113" fmla="*/ 316 h 1133"/>
                <a:gd name="T114" fmla="*/ 351 w 1132"/>
                <a:gd name="T115" fmla="*/ 315 h 1133"/>
                <a:gd name="T116" fmla="*/ 1028 w 1132"/>
                <a:gd name="T117" fmla="*/ 6 h 1133"/>
                <a:gd name="T118" fmla="*/ 1045 w 1132"/>
                <a:gd name="T119" fmla="*/ 1 h 1133"/>
                <a:gd name="T120" fmla="*/ 1063 w 1132"/>
                <a:gd name="T121" fmla="*/ 0 h 1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32" h="1133">
                  <a:moveTo>
                    <a:pt x="405" y="510"/>
                  </a:moveTo>
                  <a:lnTo>
                    <a:pt x="223" y="910"/>
                  </a:lnTo>
                  <a:lnTo>
                    <a:pt x="623" y="728"/>
                  </a:lnTo>
                  <a:lnTo>
                    <a:pt x="405" y="510"/>
                  </a:lnTo>
                  <a:close/>
                  <a:moveTo>
                    <a:pt x="910" y="223"/>
                  </a:moveTo>
                  <a:lnTo>
                    <a:pt x="510" y="404"/>
                  </a:lnTo>
                  <a:lnTo>
                    <a:pt x="728" y="623"/>
                  </a:lnTo>
                  <a:lnTo>
                    <a:pt x="910" y="223"/>
                  </a:lnTo>
                  <a:close/>
                  <a:moveTo>
                    <a:pt x="1063" y="0"/>
                  </a:moveTo>
                  <a:lnTo>
                    <a:pt x="1080" y="3"/>
                  </a:lnTo>
                  <a:lnTo>
                    <a:pt x="1097" y="11"/>
                  </a:lnTo>
                  <a:lnTo>
                    <a:pt x="1111" y="22"/>
                  </a:lnTo>
                  <a:lnTo>
                    <a:pt x="1122" y="36"/>
                  </a:lnTo>
                  <a:lnTo>
                    <a:pt x="1129" y="52"/>
                  </a:lnTo>
                  <a:lnTo>
                    <a:pt x="1132" y="70"/>
                  </a:lnTo>
                  <a:lnTo>
                    <a:pt x="1131" y="87"/>
                  </a:lnTo>
                  <a:lnTo>
                    <a:pt x="1126" y="104"/>
                  </a:lnTo>
                  <a:lnTo>
                    <a:pt x="818" y="782"/>
                  </a:lnTo>
                  <a:lnTo>
                    <a:pt x="818" y="784"/>
                  </a:lnTo>
                  <a:lnTo>
                    <a:pt x="816" y="787"/>
                  </a:lnTo>
                  <a:lnTo>
                    <a:pt x="814" y="790"/>
                  </a:lnTo>
                  <a:lnTo>
                    <a:pt x="812" y="793"/>
                  </a:lnTo>
                  <a:lnTo>
                    <a:pt x="810" y="796"/>
                  </a:lnTo>
                  <a:lnTo>
                    <a:pt x="808" y="798"/>
                  </a:lnTo>
                  <a:lnTo>
                    <a:pt x="803" y="804"/>
                  </a:lnTo>
                  <a:lnTo>
                    <a:pt x="798" y="808"/>
                  </a:lnTo>
                  <a:lnTo>
                    <a:pt x="796" y="810"/>
                  </a:lnTo>
                  <a:lnTo>
                    <a:pt x="792" y="813"/>
                  </a:lnTo>
                  <a:lnTo>
                    <a:pt x="789" y="815"/>
                  </a:lnTo>
                  <a:lnTo>
                    <a:pt x="787" y="816"/>
                  </a:lnTo>
                  <a:lnTo>
                    <a:pt x="783" y="818"/>
                  </a:lnTo>
                  <a:lnTo>
                    <a:pt x="781" y="819"/>
                  </a:lnTo>
                  <a:lnTo>
                    <a:pt x="104" y="1126"/>
                  </a:lnTo>
                  <a:lnTo>
                    <a:pt x="90" y="1132"/>
                  </a:lnTo>
                  <a:lnTo>
                    <a:pt x="75" y="1133"/>
                  </a:lnTo>
                  <a:lnTo>
                    <a:pt x="56" y="1131"/>
                  </a:lnTo>
                  <a:lnTo>
                    <a:pt x="38" y="1123"/>
                  </a:lnTo>
                  <a:lnTo>
                    <a:pt x="23" y="1112"/>
                  </a:lnTo>
                  <a:lnTo>
                    <a:pt x="10" y="1098"/>
                  </a:lnTo>
                  <a:lnTo>
                    <a:pt x="4" y="1081"/>
                  </a:lnTo>
                  <a:lnTo>
                    <a:pt x="0" y="1063"/>
                  </a:lnTo>
                  <a:lnTo>
                    <a:pt x="1" y="1046"/>
                  </a:lnTo>
                  <a:lnTo>
                    <a:pt x="7" y="1029"/>
                  </a:lnTo>
                  <a:lnTo>
                    <a:pt x="315" y="351"/>
                  </a:lnTo>
                  <a:lnTo>
                    <a:pt x="315" y="349"/>
                  </a:lnTo>
                  <a:lnTo>
                    <a:pt x="317" y="346"/>
                  </a:lnTo>
                  <a:lnTo>
                    <a:pt x="319" y="343"/>
                  </a:lnTo>
                  <a:lnTo>
                    <a:pt x="320" y="340"/>
                  </a:lnTo>
                  <a:lnTo>
                    <a:pt x="323" y="337"/>
                  </a:lnTo>
                  <a:lnTo>
                    <a:pt x="325" y="335"/>
                  </a:lnTo>
                  <a:lnTo>
                    <a:pt x="329" y="329"/>
                  </a:lnTo>
                  <a:lnTo>
                    <a:pt x="335" y="325"/>
                  </a:lnTo>
                  <a:lnTo>
                    <a:pt x="337" y="324"/>
                  </a:lnTo>
                  <a:lnTo>
                    <a:pt x="340" y="320"/>
                  </a:lnTo>
                  <a:lnTo>
                    <a:pt x="344" y="319"/>
                  </a:lnTo>
                  <a:lnTo>
                    <a:pt x="346" y="317"/>
                  </a:lnTo>
                  <a:lnTo>
                    <a:pt x="349" y="316"/>
                  </a:lnTo>
                  <a:lnTo>
                    <a:pt x="351" y="315"/>
                  </a:lnTo>
                  <a:lnTo>
                    <a:pt x="1028" y="6"/>
                  </a:lnTo>
                  <a:lnTo>
                    <a:pt x="1045" y="1"/>
                  </a:lnTo>
                  <a:lnTo>
                    <a:pt x="1063"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grpSp>
      <p:sp>
        <p:nvSpPr>
          <p:cNvPr id="65" name="1"/>
          <p:cNvSpPr txBox="1">
            <a:spLocks noChangeArrowheads="1"/>
          </p:cNvSpPr>
          <p:nvPr/>
        </p:nvSpPr>
        <p:spPr bwMode="auto">
          <a:xfrm>
            <a:off x="1330325" y="1630680"/>
            <a:ext cx="2702560"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000" dirty="0">
                <a:solidFill>
                  <a:schemeClr val="tx1"/>
                </a:solidFill>
                <a:latin typeface="字魂105号-简雅黑" panose="00000500000000000000" charset="-122"/>
                <a:ea typeface="字魂105号-简雅黑" panose="00000500000000000000" charset="-122"/>
                <a:cs typeface="+mn-ea"/>
                <a:sym typeface="+mn-lt"/>
              </a:rPr>
              <a:t>木结构建筑：</a:t>
            </a:r>
          </a:p>
        </p:txBody>
      </p:sp>
      <p:sp>
        <p:nvSpPr>
          <p:cNvPr id="67" name="1"/>
          <p:cNvSpPr txBox="1">
            <a:spLocks noChangeArrowheads="1"/>
          </p:cNvSpPr>
          <p:nvPr/>
        </p:nvSpPr>
        <p:spPr bwMode="auto">
          <a:xfrm>
            <a:off x="5168900" y="1739265"/>
            <a:ext cx="2630170"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000" dirty="0">
                <a:solidFill>
                  <a:schemeClr val="tx1"/>
                </a:solidFill>
                <a:latin typeface="字魂105号-简雅黑" panose="00000500000000000000" charset="-122"/>
                <a:ea typeface="字魂105号-简雅黑" panose="00000500000000000000" charset="-122"/>
                <a:cs typeface="+mn-ea"/>
                <a:sym typeface="+mn-lt"/>
              </a:rPr>
              <a:t>钢筋混凝土结构建筑：</a:t>
            </a:r>
          </a:p>
        </p:txBody>
      </p:sp>
      <p:sp>
        <p:nvSpPr>
          <p:cNvPr id="69" name="1"/>
          <p:cNvSpPr txBox="1">
            <a:spLocks noChangeArrowheads="1"/>
          </p:cNvSpPr>
          <p:nvPr/>
        </p:nvSpPr>
        <p:spPr bwMode="auto">
          <a:xfrm>
            <a:off x="9018905" y="1737360"/>
            <a:ext cx="2610485"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000" dirty="0">
                <a:solidFill>
                  <a:schemeClr val="tx1"/>
                </a:solidFill>
                <a:latin typeface="字魂105号-简雅黑" panose="00000500000000000000" charset="-122"/>
                <a:ea typeface="字魂105号-简雅黑" panose="00000500000000000000" charset="-122"/>
                <a:cs typeface="+mn-ea"/>
                <a:sym typeface="+mn-lt"/>
              </a:rPr>
              <a:t>混合结构建筑：</a:t>
            </a:r>
          </a:p>
        </p:txBody>
      </p:sp>
      <p:sp>
        <p:nvSpPr>
          <p:cNvPr id="70" name="1"/>
          <p:cNvSpPr txBox="1">
            <a:spLocks noChangeArrowheads="1"/>
          </p:cNvSpPr>
          <p:nvPr/>
        </p:nvSpPr>
        <p:spPr bwMode="auto">
          <a:xfrm>
            <a:off x="9026092" y="2085318"/>
            <a:ext cx="2242094" cy="1397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defTabSz="1216025">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cs typeface="+mn-ea"/>
              </a:defRPr>
            </a:lvl1pPr>
            <a:lvl2pPr marL="742950" indent="-285750" defTabSz="1216025">
              <a:defRPr>
                <a:latin typeface="Arial" panose="020B0604020202020204" pitchFamily="34" charset="0"/>
                <a:ea typeface="微软雅黑" panose="020B0503020204020204" pitchFamily="34" charset="-122"/>
              </a:defRPr>
            </a:lvl2pPr>
            <a:lvl3pPr marL="1143000" indent="-228600" defTabSz="1216025">
              <a:defRPr>
                <a:latin typeface="Arial" panose="020B0604020202020204" pitchFamily="34" charset="0"/>
                <a:ea typeface="微软雅黑" panose="020B0503020204020204" pitchFamily="34" charset="-122"/>
              </a:defRPr>
            </a:lvl3pPr>
            <a:lvl4pPr marL="1600200" indent="-228600" defTabSz="1216025">
              <a:defRPr>
                <a:latin typeface="Arial" panose="020B0604020202020204" pitchFamily="34" charset="0"/>
                <a:ea typeface="微软雅黑" panose="020B0503020204020204" pitchFamily="34" charset="-122"/>
              </a:defRPr>
            </a:lvl4pPr>
            <a:lvl5pPr marL="2057400" indent="-228600" defTabSz="1216025">
              <a:defRPr>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9pPr>
          </a:lstStyle>
          <a:p>
            <a:r>
              <a:rPr lang="zh-CN" altLang="en-US" dirty="0">
                <a:solidFill>
                  <a:schemeClr val="tx1"/>
                </a:solidFill>
                <a:sym typeface="+mn-lt"/>
              </a:rPr>
              <a:t>它是指采用两种或两种以上材料作为承重结构的建筑。其中，砖混结构建筑在大量性和多层民用建筑中应用最广泛。</a:t>
            </a:r>
          </a:p>
        </p:txBody>
      </p:sp>
      <p:sp>
        <p:nvSpPr>
          <p:cNvPr id="71" name="1"/>
          <p:cNvSpPr txBox="1">
            <a:spLocks noChangeArrowheads="1"/>
          </p:cNvSpPr>
          <p:nvPr/>
        </p:nvSpPr>
        <p:spPr bwMode="auto">
          <a:xfrm>
            <a:off x="3222625" y="4829810"/>
            <a:ext cx="2646045"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000" dirty="0">
                <a:solidFill>
                  <a:schemeClr val="tx1"/>
                </a:solidFill>
                <a:latin typeface="字魂105号-简雅黑" panose="00000500000000000000" charset="-122"/>
                <a:ea typeface="字魂105号-简雅黑" panose="00000500000000000000" charset="-122"/>
                <a:cs typeface="+mn-ea"/>
                <a:sym typeface="+mn-lt"/>
              </a:rPr>
              <a:t>砖（或石）结构建筑：</a:t>
            </a:r>
          </a:p>
        </p:txBody>
      </p:sp>
      <p:sp>
        <p:nvSpPr>
          <p:cNvPr id="72" name="1"/>
          <p:cNvSpPr txBox="1">
            <a:spLocks noChangeArrowheads="1"/>
          </p:cNvSpPr>
          <p:nvPr/>
        </p:nvSpPr>
        <p:spPr bwMode="auto">
          <a:xfrm>
            <a:off x="3232150" y="5184140"/>
            <a:ext cx="249174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defTabSz="1216025">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cs typeface="+mn-ea"/>
              </a:defRPr>
            </a:lvl1pPr>
            <a:lvl2pPr marL="742950" indent="-285750" defTabSz="1216025">
              <a:defRPr>
                <a:latin typeface="Arial" panose="020B0604020202020204" pitchFamily="34" charset="0"/>
                <a:ea typeface="微软雅黑" panose="020B0503020204020204" pitchFamily="34" charset="-122"/>
              </a:defRPr>
            </a:lvl2pPr>
            <a:lvl3pPr marL="1143000" indent="-228600" defTabSz="1216025">
              <a:defRPr>
                <a:latin typeface="Arial" panose="020B0604020202020204" pitchFamily="34" charset="0"/>
                <a:ea typeface="微软雅黑" panose="020B0503020204020204" pitchFamily="34" charset="-122"/>
              </a:defRPr>
            </a:lvl3pPr>
            <a:lvl4pPr marL="1600200" indent="-228600" defTabSz="1216025">
              <a:defRPr>
                <a:latin typeface="Arial" panose="020B0604020202020204" pitchFamily="34" charset="0"/>
                <a:ea typeface="微软雅黑" panose="020B0503020204020204" pitchFamily="34" charset="-122"/>
              </a:defRPr>
            </a:lvl4pPr>
            <a:lvl5pPr marL="2057400" indent="-228600" defTabSz="1216025">
              <a:defRPr>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9pPr>
          </a:lstStyle>
          <a:p>
            <a:pPr>
              <a:lnSpc>
                <a:spcPct val="130000"/>
              </a:lnSpc>
              <a:spcBef>
                <a:spcPts val="0"/>
              </a:spcBef>
              <a:spcAft>
                <a:spcPts val="0"/>
              </a:spcAft>
            </a:pPr>
            <a:r>
              <a:rPr lang="zh-CN" altLang="en-US" dirty="0">
                <a:solidFill>
                  <a:schemeClr val="tx1"/>
                </a:solidFill>
                <a:sym typeface="+mn-lt"/>
              </a:rPr>
              <a:t>它是指以砖或石材作为承重结构的建筑。这种结构自重大，抗震性能差。</a:t>
            </a:r>
          </a:p>
        </p:txBody>
      </p:sp>
      <p:sp>
        <p:nvSpPr>
          <p:cNvPr id="73" name="1"/>
          <p:cNvSpPr txBox="1">
            <a:spLocks noChangeArrowheads="1"/>
          </p:cNvSpPr>
          <p:nvPr/>
        </p:nvSpPr>
        <p:spPr bwMode="auto">
          <a:xfrm>
            <a:off x="7038340" y="4836160"/>
            <a:ext cx="2707005"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000" dirty="0">
                <a:solidFill>
                  <a:schemeClr val="tx1"/>
                </a:solidFill>
                <a:latin typeface="字魂105号-简雅黑" panose="00000500000000000000" charset="-122"/>
                <a:ea typeface="字魂105号-简雅黑" panose="00000500000000000000" charset="-122"/>
                <a:cs typeface="+mn-ea"/>
                <a:sym typeface="+mn-lt"/>
              </a:rPr>
              <a:t>钢结构建筑：</a:t>
            </a:r>
          </a:p>
        </p:txBody>
      </p:sp>
      <p:sp>
        <p:nvSpPr>
          <p:cNvPr id="74" name="1"/>
          <p:cNvSpPr txBox="1">
            <a:spLocks noChangeArrowheads="1"/>
          </p:cNvSpPr>
          <p:nvPr/>
        </p:nvSpPr>
        <p:spPr bwMode="auto">
          <a:xfrm>
            <a:off x="7045325" y="5184140"/>
            <a:ext cx="2570480" cy="1397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defTabSz="1216025">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cs typeface="+mn-ea"/>
              </a:defRPr>
            </a:lvl1pPr>
            <a:lvl2pPr marL="742950" indent="-285750" defTabSz="1216025">
              <a:defRPr>
                <a:latin typeface="Arial" panose="020B0604020202020204" pitchFamily="34" charset="0"/>
                <a:ea typeface="微软雅黑" panose="020B0503020204020204" pitchFamily="34" charset="-122"/>
              </a:defRPr>
            </a:lvl2pPr>
            <a:lvl3pPr marL="1143000" indent="-228600" defTabSz="1216025">
              <a:defRPr>
                <a:latin typeface="Arial" panose="020B0604020202020204" pitchFamily="34" charset="0"/>
                <a:ea typeface="微软雅黑" panose="020B0503020204020204" pitchFamily="34" charset="-122"/>
              </a:defRPr>
            </a:lvl3pPr>
            <a:lvl4pPr marL="1600200" indent="-228600" defTabSz="1216025">
              <a:defRPr>
                <a:latin typeface="Arial" panose="020B0604020202020204" pitchFamily="34" charset="0"/>
                <a:ea typeface="微软雅黑" panose="020B0503020204020204" pitchFamily="34" charset="-122"/>
              </a:defRPr>
            </a:lvl4pPr>
            <a:lvl5pPr marL="2057400" indent="-228600" defTabSz="1216025">
              <a:defRPr>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9pPr>
          </a:lstStyle>
          <a:p>
            <a:r>
              <a:rPr lang="zh-CN" altLang="en-US" dirty="0">
                <a:solidFill>
                  <a:schemeClr val="tx1"/>
                </a:solidFill>
                <a:sym typeface="+mn-lt"/>
              </a:rPr>
              <a:t>它是指以型钢等钢材作为房屋承重骨架的建筑。钢结构强度高、自重轻、抗震性能好，塑性和韧性好，便于制作和安装，适宜在高层和大跨度建筑中采用。</a:t>
            </a:r>
          </a:p>
        </p:txBody>
      </p:sp>
      <p:sp>
        <p:nvSpPr>
          <p:cNvPr id="3" name="文本框 2"/>
          <p:cNvSpPr txBox="1"/>
          <p:nvPr/>
        </p:nvSpPr>
        <p:spPr>
          <a:xfrm>
            <a:off x="1106805" y="330835"/>
            <a:ext cx="7848600" cy="607695"/>
          </a:xfrm>
          <a:prstGeom prst="rect">
            <a:avLst/>
          </a:prstGeom>
          <a:noFill/>
        </p:spPr>
        <p:txBody>
          <a:bodyPr wrap="square" rtlCol="0" anchor="t">
            <a:spAutoFit/>
          </a:bodyPr>
          <a:lstStyle/>
          <a:p>
            <a:pPr>
              <a:lnSpc>
                <a:spcPct val="120000"/>
              </a:lnSpc>
            </a:pPr>
            <a:r>
              <a:rPr lang="zh-CN" altLang="en-US" sz="2800" b="1" dirty="0" smtClean="0">
                <a:solidFill>
                  <a:srgbClr val="F87616"/>
                </a:solidFill>
              </a:rPr>
              <a:t>（三）按建筑结构的材料分类</a:t>
            </a:r>
          </a:p>
        </p:txBody>
      </p:sp>
      <p:sp>
        <p:nvSpPr>
          <p:cNvPr id="2" name="1"/>
          <p:cNvSpPr txBox="1">
            <a:spLocks noChangeArrowheads="1"/>
          </p:cNvSpPr>
          <p:nvPr/>
        </p:nvSpPr>
        <p:spPr bwMode="auto">
          <a:xfrm>
            <a:off x="1330960" y="1977390"/>
            <a:ext cx="270192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nSpc>
                <a:spcPct val="130000"/>
              </a:lnSpc>
              <a:spcBef>
                <a:spcPts val="0"/>
              </a:spcBef>
              <a:spcAft>
                <a:spcPts val="0"/>
              </a:spcAft>
            </a:pPr>
            <a:r>
              <a:rPr lang="zh-CN" altLang="en-US" sz="1400" dirty="0">
                <a:solidFill>
                  <a:schemeClr val="tx1"/>
                </a:solidFill>
                <a:latin typeface="微软雅黑" panose="020B0503020204020204" pitchFamily="34" charset="-122"/>
                <a:cs typeface="+mn-ea"/>
                <a:sym typeface="+mn-lt"/>
              </a:rPr>
              <a:t>木结构建筑是指以木材作为房屋承重骨架的建筑。这种结构自重轻，防火性能差。</a:t>
            </a:r>
          </a:p>
        </p:txBody>
      </p:sp>
      <p:sp>
        <p:nvSpPr>
          <p:cNvPr id="4" name="1"/>
          <p:cNvSpPr txBox="1">
            <a:spLocks noChangeArrowheads="1"/>
          </p:cNvSpPr>
          <p:nvPr/>
        </p:nvSpPr>
        <p:spPr bwMode="auto">
          <a:xfrm>
            <a:off x="5169535" y="2085975"/>
            <a:ext cx="2629535" cy="1397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defTabSz="1216025">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cs typeface="+mn-ea"/>
              </a:defRPr>
            </a:lvl1pPr>
            <a:lvl2pPr marL="742950" indent="-285750" defTabSz="1216025">
              <a:defRPr>
                <a:latin typeface="Arial" panose="020B0604020202020204" pitchFamily="34" charset="0"/>
                <a:ea typeface="微软雅黑" panose="020B0503020204020204" pitchFamily="34" charset="-122"/>
              </a:defRPr>
            </a:lvl2pPr>
            <a:lvl3pPr marL="1143000" indent="-228600" defTabSz="1216025">
              <a:defRPr>
                <a:latin typeface="Arial" panose="020B0604020202020204" pitchFamily="34" charset="0"/>
                <a:ea typeface="微软雅黑" panose="020B0503020204020204" pitchFamily="34" charset="-122"/>
              </a:defRPr>
            </a:lvl3pPr>
            <a:lvl4pPr marL="1600200" indent="-228600" defTabSz="1216025">
              <a:defRPr>
                <a:latin typeface="Arial" panose="020B0604020202020204" pitchFamily="34" charset="0"/>
                <a:ea typeface="微软雅黑" panose="020B0503020204020204" pitchFamily="34" charset="-122"/>
              </a:defRPr>
            </a:lvl4pPr>
            <a:lvl5pPr marL="2057400" indent="-228600" defTabSz="1216025">
              <a:defRPr>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9pPr>
          </a:lstStyle>
          <a:p>
            <a:r>
              <a:rPr lang="zh-CN" altLang="en-US" dirty="0">
                <a:solidFill>
                  <a:schemeClr val="tx1"/>
                </a:solidFill>
                <a:sym typeface="+mn-lt"/>
              </a:rPr>
              <a:t>它是指整个结构系统的构件均采用钢筋混凝土材料的建筑。它具有坚固耐久、防火和可塑性强等优点，是我国目前房屋建筑中应用最为广泛的一种结构形式。</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ppt_x</p:attrName>
                                        </p:attrNameLst>
                                      </p:cBhvr>
                                      <p:tavLst>
                                        <p:tav tm="0">
                                          <p:val>
                                            <p:strVal val="#ppt_x-#ppt_w*1.125000"/>
                                          </p:val>
                                        </p:tav>
                                        <p:tav tm="100000">
                                          <p:val>
                                            <p:strVal val="#ppt_x"/>
                                          </p:val>
                                        </p:tav>
                                      </p:tavLst>
                                    </p:anim>
                                    <p:animEffect transition="in" filter="wipe(right)">
                                      <p:cBhvr>
                                        <p:cTn id="8" dur="500"/>
                                        <p:tgtEl>
                                          <p:spTgt spid="7"/>
                                        </p:tgtEl>
                                      </p:cBhvr>
                                    </p:animEffect>
                                  </p:childTnLst>
                                </p:cTn>
                              </p:par>
                              <p:par>
                                <p:cTn id="9" presetID="2" presetClass="entr" presetSubtype="4"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ppt_x"/>
                                          </p:val>
                                        </p:tav>
                                        <p:tav tm="100000">
                                          <p:val>
                                            <p:strVal val="#ppt_x"/>
                                          </p:val>
                                        </p:tav>
                                      </p:tavLst>
                                    </p:anim>
                                    <p:anim calcmode="lin" valueType="num">
                                      <p:cBhvr additive="base">
                                        <p:cTn id="12" dur="500" fill="hold"/>
                                        <p:tgtEl>
                                          <p:spTgt spid="28"/>
                                        </p:tgtEl>
                                        <p:attrNameLst>
                                          <p:attrName>ppt_y</p:attrName>
                                        </p:attrNameLst>
                                      </p:cBhvr>
                                      <p:tavLst>
                                        <p:tav tm="0">
                                          <p:val>
                                            <p:strVal val="1+#ppt_h/2"/>
                                          </p:val>
                                        </p:tav>
                                        <p:tav tm="100000">
                                          <p:val>
                                            <p:strVal val="#ppt_y"/>
                                          </p:val>
                                        </p:tav>
                                      </p:tavLst>
                                    </p:anim>
                                  </p:childTnLst>
                                </p:cTn>
                              </p:par>
                              <p:par>
                                <p:cTn id="13" presetID="12" presetClass="entr" presetSubtype="8"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par>
                                <p:cTn id="17" presetID="2" presetClass="entr" presetSubtype="4"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ppt_x"/>
                                          </p:val>
                                        </p:tav>
                                        <p:tav tm="100000">
                                          <p:val>
                                            <p:strVal val="#ppt_x"/>
                                          </p:val>
                                        </p:tav>
                                      </p:tavLst>
                                    </p:anim>
                                    <p:anim calcmode="lin" valueType="num">
                                      <p:cBhvr additive="base">
                                        <p:cTn id="24" dur="500" fill="hold"/>
                                        <p:tgtEl>
                                          <p:spTgt spid="4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53"/>
                                        </p:tgtEl>
                                        <p:attrNameLst>
                                          <p:attrName>style.visibility</p:attrName>
                                        </p:attrNameLst>
                                      </p:cBhvr>
                                      <p:to>
                                        <p:strVal val="visible"/>
                                      </p:to>
                                    </p:set>
                                    <p:anim calcmode="lin" valueType="num">
                                      <p:cBhvr additive="base">
                                        <p:cTn id="27" dur="500" fill="hold"/>
                                        <p:tgtEl>
                                          <p:spTgt spid="53"/>
                                        </p:tgtEl>
                                        <p:attrNameLst>
                                          <p:attrName>ppt_x</p:attrName>
                                        </p:attrNameLst>
                                      </p:cBhvr>
                                      <p:tavLst>
                                        <p:tav tm="0">
                                          <p:val>
                                            <p:strVal val="#ppt_x"/>
                                          </p:val>
                                        </p:tav>
                                        <p:tav tm="100000">
                                          <p:val>
                                            <p:strVal val="#ppt_x"/>
                                          </p:val>
                                        </p:tav>
                                      </p:tavLst>
                                    </p:anim>
                                    <p:anim calcmode="lin" valueType="num">
                                      <p:cBhvr additive="base">
                                        <p:cTn id="28" dur="500" fill="hold"/>
                                        <p:tgtEl>
                                          <p:spTgt spid="53"/>
                                        </p:tgtEl>
                                        <p:attrNameLst>
                                          <p:attrName>ppt_y</p:attrName>
                                        </p:attrNameLst>
                                      </p:cBhvr>
                                      <p:tavLst>
                                        <p:tav tm="0">
                                          <p:val>
                                            <p:strVal val="1+#ppt_h/2"/>
                                          </p:val>
                                        </p:tav>
                                        <p:tav tm="100000">
                                          <p:val>
                                            <p:strVal val="#ppt_y"/>
                                          </p:val>
                                        </p:tav>
                                      </p:tavLst>
                                    </p:anim>
                                  </p:childTnLst>
                                </p:cTn>
                              </p:par>
                              <p:par>
                                <p:cTn id="29" presetID="1" presetClass="entr" presetSubtype="0" fill="hold" grpId="0" nodeType="withEffect">
                                  <p:stCondLst>
                                    <p:cond delay="0"/>
                                  </p:stCondLst>
                                  <p:childTnLst>
                                    <p:set>
                                      <p:cBhvr>
                                        <p:cTn id="30" dur="1" fill="hold">
                                          <p:stCondLst>
                                            <p:cond delay="0"/>
                                          </p:stCondLst>
                                        </p:cTn>
                                        <p:tgtEl>
                                          <p:spTgt spid="65"/>
                                        </p:tgtEl>
                                        <p:attrNameLst>
                                          <p:attrName>style.visibility</p:attrName>
                                        </p:attrNameLst>
                                      </p:cBhvr>
                                      <p:to>
                                        <p:strVal val="visible"/>
                                      </p:to>
                                    </p:set>
                                  </p:childTnLst>
                                </p:cTn>
                              </p:par>
                            </p:childTnLst>
                          </p:cTn>
                        </p:par>
                        <p:par>
                          <p:cTn id="31" fill="hold">
                            <p:stCondLst>
                              <p:cond delay="500"/>
                            </p:stCondLst>
                            <p:childTnLst>
                              <p:par>
                                <p:cTn id="32" presetID="12" presetClass="entr" presetSubtype="8"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p:tgtEl>
                                          <p:spTgt spid="32"/>
                                        </p:tgtEl>
                                        <p:attrNameLst>
                                          <p:attrName>ppt_x</p:attrName>
                                        </p:attrNameLst>
                                      </p:cBhvr>
                                      <p:tavLst>
                                        <p:tav tm="0">
                                          <p:val>
                                            <p:strVal val="#ppt_x-#ppt_w*1.125000"/>
                                          </p:val>
                                        </p:tav>
                                        <p:tav tm="100000">
                                          <p:val>
                                            <p:strVal val="#ppt_x"/>
                                          </p:val>
                                        </p:tav>
                                      </p:tavLst>
                                    </p:anim>
                                    <p:animEffect transition="in" filter="wipe(right)">
                                      <p:cBhvr>
                                        <p:cTn id="35" dur="500"/>
                                        <p:tgtEl>
                                          <p:spTgt spid="32"/>
                                        </p:tgtEl>
                                      </p:cBhvr>
                                    </p:animEffect>
                                  </p:childTnLst>
                                </p:cTn>
                              </p:par>
                              <p:par>
                                <p:cTn id="36" presetID="12" presetClass="entr" presetSubtype="8"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p:tgtEl>
                                          <p:spTgt spid="23"/>
                                        </p:tgtEl>
                                        <p:attrNameLst>
                                          <p:attrName>ppt_x</p:attrName>
                                        </p:attrNameLst>
                                      </p:cBhvr>
                                      <p:tavLst>
                                        <p:tav tm="0">
                                          <p:val>
                                            <p:strVal val="#ppt_x-#ppt_w*1.125000"/>
                                          </p:val>
                                        </p:tav>
                                        <p:tav tm="100000">
                                          <p:val>
                                            <p:strVal val="#ppt_x"/>
                                          </p:val>
                                        </p:tav>
                                      </p:tavLst>
                                    </p:anim>
                                    <p:animEffect transition="in" filter="wipe(right)">
                                      <p:cBhvr>
                                        <p:cTn id="39" dur="500"/>
                                        <p:tgtEl>
                                          <p:spTgt spid="23"/>
                                        </p:tgtEl>
                                      </p:cBhvr>
                                    </p:animEffect>
                                  </p:childTnLst>
                                </p:cTn>
                              </p:par>
                              <p:par>
                                <p:cTn id="40" presetID="2" presetClass="entr" presetSubtype="1" fill="hold" nodeType="with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ppt_x"/>
                                          </p:val>
                                        </p:tav>
                                        <p:tav tm="100000">
                                          <p:val>
                                            <p:strVal val="#ppt_x"/>
                                          </p:val>
                                        </p:tav>
                                      </p:tavLst>
                                    </p:anim>
                                    <p:anim calcmode="lin" valueType="num">
                                      <p:cBhvr additive="base">
                                        <p:cTn id="43" dur="500" fill="hold"/>
                                        <p:tgtEl>
                                          <p:spTgt spid="30"/>
                                        </p:tgtEl>
                                        <p:attrNameLst>
                                          <p:attrName>ppt_y</p:attrName>
                                        </p:attrNameLst>
                                      </p:cBhvr>
                                      <p:tavLst>
                                        <p:tav tm="0">
                                          <p:val>
                                            <p:strVal val="0-#ppt_h/2"/>
                                          </p:val>
                                        </p:tav>
                                        <p:tav tm="100000">
                                          <p:val>
                                            <p:strVal val="#ppt_y"/>
                                          </p:val>
                                        </p:tav>
                                      </p:tavLst>
                                    </p:anim>
                                  </p:childTnLst>
                                </p:cTn>
                              </p:par>
                              <p:par>
                                <p:cTn id="44" presetID="2" presetClass="entr" presetSubtype="1" fill="hold" grpId="0" nodeType="withEffect">
                                  <p:stCondLst>
                                    <p:cond delay="0"/>
                                  </p:stCondLst>
                                  <p:childTnLst>
                                    <p:set>
                                      <p:cBhvr>
                                        <p:cTn id="45" dur="1" fill="hold">
                                          <p:stCondLst>
                                            <p:cond delay="0"/>
                                          </p:stCondLst>
                                        </p:cTn>
                                        <p:tgtEl>
                                          <p:spTgt spid="52"/>
                                        </p:tgtEl>
                                        <p:attrNameLst>
                                          <p:attrName>style.visibility</p:attrName>
                                        </p:attrNameLst>
                                      </p:cBhvr>
                                      <p:to>
                                        <p:strVal val="visible"/>
                                      </p:to>
                                    </p:set>
                                    <p:anim calcmode="lin" valueType="num">
                                      <p:cBhvr additive="base">
                                        <p:cTn id="46" dur="500" fill="hold"/>
                                        <p:tgtEl>
                                          <p:spTgt spid="52"/>
                                        </p:tgtEl>
                                        <p:attrNameLst>
                                          <p:attrName>ppt_x</p:attrName>
                                        </p:attrNameLst>
                                      </p:cBhvr>
                                      <p:tavLst>
                                        <p:tav tm="0">
                                          <p:val>
                                            <p:strVal val="#ppt_x"/>
                                          </p:val>
                                        </p:tav>
                                        <p:tav tm="100000">
                                          <p:val>
                                            <p:strVal val="#ppt_x"/>
                                          </p:val>
                                        </p:tav>
                                      </p:tavLst>
                                    </p:anim>
                                    <p:anim calcmode="lin" valueType="num">
                                      <p:cBhvr additive="base">
                                        <p:cTn id="47" dur="500" fill="hold"/>
                                        <p:tgtEl>
                                          <p:spTgt spid="52"/>
                                        </p:tgtEl>
                                        <p:attrNameLst>
                                          <p:attrName>ppt_y</p:attrName>
                                        </p:attrNameLst>
                                      </p:cBhvr>
                                      <p:tavLst>
                                        <p:tav tm="0">
                                          <p:val>
                                            <p:strVal val="0-#ppt_h/2"/>
                                          </p:val>
                                        </p:tav>
                                        <p:tav tm="100000">
                                          <p:val>
                                            <p:strVal val="#ppt_y"/>
                                          </p:val>
                                        </p:tav>
                                      </p:tavLst>
                                    </p:anim>
                                  </p:childTnLst>
                                </p:cTn>
                              </p:par>
                              <p:par>
                                <p:cTn id="48" presetID="2" presetClass="entr" presetSubtype="1" fill="hold" grpId="0" nodeType="withEffect">
                                  <p:stCondLst>
                                    <p:cond delay="0"/>
                                  </p:stCondLst>
                                  <p:childTnLst>
                                    <p:set>
                                      <p:cBhvr>
                                        <p:cTn id="49" dur="1" fill="hold">
                                          <p:stCondLst>
                                            <p:cond delay="0"/>
                                          </p:stCondLst>
                                        </p:cTn>
                                        <p:tgtEl>
                                          <p:spTgt spid="31"/>
                                        </p:tgtEl>
                                        <p:attrNameLst>
                                          <p:attrName>style.visibility</p:attrName>
                                        </p:attrNameLst>
                                      </p:cBhvr>
                                      <p:to>
                                        <p:strVal val="visible"/>
                                      </p:to>
                                    </p:set>
                                    <p:anim calcmode="lin" valueType="num">
                                      <p:cBhvr additive="base">
                                        <p:cTn id="50" dur="500" fill="hold"/>
                                        <p:tgtEl>
                                          <p:spTgt spid="31"/>
                                        </p:tgtEl>
                                        <p:attrNameLst>
                                          <p:attrName>ppt_x</p:attrName>
                                        </p:attrNameLst>
                                      </p:cBhvr>
                                      <p:tavLst>
                                        <p:tav tm="0">
                                          <p:val>
                                            <p:strVal val="#ppt_x"/>
                                          </p:val>
                                        </p:tav>
                                        <p:tav tm="100000">
                                          <p:val>
                                            <p:strVal val="#ppt_x"/>
                                          </p:val>
                                        </p:tav>
                                      </p:tavLst>
                                    </p:anim>
                                    <p:anim calcmode="lin" valueType="num">
                                      <p:cBhvr additive="base">
                                        <p:cTn id="51" dur="500" fill="hold"/>
                                        <p:tgtEl>
                                          <p:spTgt spid="31"/>
                                        </p:tgtEl>
                                        <p:attrNameLst>
                                          <p:attrName>ppt_y</p:attrName>
                                        </p:attrNameLst>
                                      </p:cBhvr>
                                      <p:tavLst>
                                        <p:tav tm="0">
                                          <p:val>
                                            <p:strVal val="0-#ppt_h/2"/>
                                          </p:val>
                                        </p:tav>
                                        <p:tav tm="100000">
                                          <p:val>
                                            <p:strVal val="#ppt_y"/>
                                          </p:val>
                                        </p:tav>
                                      </p:tavLst>
                                    </p:anim>
                                  </p:childTnLst>
                                </p:cTn>
                              </p:par>
                              <p:par>
                                <p:cTn id="52" presetID="2" presetClass="entr" presetSubtype="1" fill="hold" grpId="0" nodeType="withEffect">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cBhvr additive="base">
                                        <p:cTn id="54" dur="500" fill="hold"/>
                                        <p:tgtEl>
                                          <p:spTgt spid="43"/>
                                        </p:tgtEl>
                                        <p:attrNameLst>
                                          <p:attrName>ppt_x</p:attrName>
                                        </p:attrNameLst>
                                      </p:cBhvr>
                                      <p:tavLst>
                                        <p:tav tm="0">
                                          <p:val>
                                            <p:strVal val="#ppt_x"/>
                                          </p:val>
                                        </p:tav>
                                        <p:tav tm="100000">
                                          <p:val>
                                            <p:strVal val="#ppt_x"/>
                                          </p:val>
                                        </p:tav>
                                      </p:tavLst>
                                    </p:anim>
                                    <p:anim calcmode="lin" valueType="num">
                                      <p:cBhvr additive="base">
                                        <p:cTn id="55" dur="500" fill="hold"/>
                                        <p:tgtEl>
                                          <p:spTgt spid="43"/>
                                        </p:tgtEl>
                                        <p:attrNameLst>
                                          <p:attrName>ppt_y</p:attrName>
                                        </p:attrNameLst>
                                      </p:cBhvr>
                                      <p:tavLst>
                                        <p:tav tm="0">
                                          <p:val>
                                            <p:strVal val="0-#ppt_h/2"/>
                                          </p:val>
                                        </p:tav>
                                        <p:tav tm="100000">
                                          <p:val>
                                            <p:strVal val="#ppt_y"/>
                                          </p:val>
                                        </p:tav>
                                      </p:tavLst>
                                    </p:anim>
                                  </p:childTnLst>
                                </p:cTn>
                              </p:par>
                              <p:par>
                                <p:cTn id="56" presetID="1" presetClass="entr" presetSubtype="0" fill="hold" grpId="0" nodeType="withEffect">
                                  <p:stCondLst>
                                    <p:cond delay="0"/>
                                  </p:stCondLst>
                                  <p:childTnLst>
                                    <p:set>
                                      <p:cBhvr>
                                        <p:cTn id="57" dur="1" fill="hold">
                                          <p:stCondLst>
                                            <p:cond delay="0"/>
                                          </p:stCondLst>
                                        </p:cTn>
                                        <p:tgtEl>
                                          <p:spTgt spid="72"/>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0"/>
                                          </p:stCondLst>
                                        </p:cTn>
                                        <p:tgtEl>
                                          <p:spTgt spid="71"/>
                                        </p:tgtEl>
                                        <p:attrNameLst>
                                          <p:attrName>style.visibility</p:attrName>
                                        </p:attrNameLst>
                                      </p:cBhvr>
                                      <p:to>
                                        <p:strVal val="visible"/>
                                      </p:to>
                                    </p:set>
                                  </p:childTnLst>
                                </p:cTn>
                              </p:par>
                            </p:childTnLst>
                          </p:cTn>
                        </p:par>
                        <p:par>
                          <p:cTn id="60" fill="hold">
                            <p:stCondLst>
                              <p:cond delay="1000"/>
                            </p:stCondLst>
                            <p:childTnLst>
                              <p:par>
                                <p:cTn id="61" presetID="12" presetClass="entr" presetSubtype="8"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additive="base">
                                        <p:cTn id="63" dur="500"/>
                                        <p:tgtEl>
                                          <p:spTgt spid="24"/>
                                        </p:tgtEl>
                                        <p:attrNameLst>
                                          <p:attrName>ppt_x</p:attrName>
                                        </p:attrNameLst>
                                      </p:cBhvr>
                                      <p:tavLst>
                                        <p:tav tm="0">
                                          <p:val>
                                            <p:strVal val="#ppt_x-#ppt_w*1.125000"/>
                                          </p:val>
                                        </p:tav>
                                        <p:tav tm="100000">
                                          <p:val>
                                            <p:strVal val="#ppt_x"/>
                                          </p:val>
                                        </p:tav>
                                      </p:tavLst>
                                    </p:anim>
                                    <p:animEffect transition="in" filter="wipe(right)">
                                      <p:cBhvr>
                                        <p:cTn id="64" dur="500"/>
                                        <p:tgtEl>
                                          <p:spTgt spid="24"/>
                                        </p:tgtEl>
                                      </p:cBhvr>
                                    </p:animEffect>
                                  </p:childTnLst>
                                </p:cTn>
                              </p:par>
                              <p:par>
                                <p:cTn id="65" presetID="12" presetClass="entr" presetSubtype="8" fill="hold" grpId="0" nodeType="with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additive="base">
                                        <p:cTn id="67" dur="500"/>
                                        <p:tgtEl>
                                          <p:spTgt spid="35"/>
                                        </p:tgtEl>
                                        <p:attrNameLst>
                                          <p:attrName>ppt_x</p:attrName>
                                        </p:attrNameLst>
                                      </p:cBhvr>
                                      <p:tavLst>
                                        <p:tav tm="0">
                                          <p:val>
                                            <p:strVal val="#ppt_x-#ppt_w*1.125000"/>
                                          </p:val>
                                        </p:tav>
                                        <p:tav tm="100000">
                                          <p:val>
                                            <p:strVal val="#ppt_x"/>
                                          </p:val>
                                        </p:tav>
                                      </p:tavLst>
                                    </p:anim>
                                    <p:animEffect transition="in" filter="wipe(right)">
                                      <p:cBhvr>
                                        <p:cTn id="68" dur="500"/>
                                        <p:tgtEl>
                                          <p:spTgt spid="35"/>
                                        </p:tgtEl>
                                      </p:cBhvr>
                                    </p:animEffect>
                                  </p:childTnLst>
                                </p:cTn>
                              </p:par>
                              <p:par>
                                <p:cTn id="69" presetID="2" presetClass="entr" presetSubtype="4" fill="hold" nodeType="withEffect">
                                  <p:stCondLst>
                                    <p:cond delay="0"/>
                                  </p:stCondLst>
                                  <p:childTnLst>
                                    <p:set>
                                      <p:cBhvr>
                                        <p:cTn id="70" dur="1" fill="hold">
                                          <p:stCondLst>
                                            <p:cond delay="0"/>
                                          </p:stCondLst>
                                        </p:cTn>
                                        <p:tgtEl>
                                          <p:spTgt spid="33"/>
                                        </p:tgtEl>
                                        <p:attrNameLst>
                                          <p:attrName>style.visibility</p:attrName>
                                        </p:attrNameLst>
                                      </p:cBhvr>
                                      <p:to>
                                        <p:strVal val="visible"/>
                                      </p:to>
                                    </p:set>
                                    <p:anim calcmode="lin" valueType="num">
                                      <p:cBhvr additive="base">
                                        <p:cTn id="71" dur="500" fill="hold"/>
                                        <p:tgtEl>
                                          <p:spTgt spid="33"/>
                                        </p:tgtEl>
                                        <p:attrNameLst>
                                          <p:attrName>ppt_x</p:attrName>
                                        </p:attrNameLst>
                                      </p:cBhvr>
                                      <p:tavLst>
                                        <p:tav tm="0">
                                          <p:val>
                                            <p:strVal val="#ppt_x"/>
                                          </p:val>
                                        </p:tav>
                                        <p:tav tm="100000">
                                          <p:val>
                                            <p:strVal val="#ppt_x"/>
                                          </p:val>
                                        </p:tav>
                                      </p:tavLst>
                                    </p:anim>
                                    <p:anim calcmode="lin" valueType="num">
                                      <p:cBhvr additive="base">
                                        <p:cTn id="72" dur="500" fill="hold"/>
                                        <p:tgtEl>
                                          <p:spTgt spid="33"/>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44"/>
                                        </p:tgtEl>
                                        <p:attrNameLst>
                                          <p:attrName>style.visibility</p:attrName>
                                        </p:attrNameLst>
                                      </p:cBhvr>
                                      <p:to>
                                        <p:strVal val="visible"/>
                                      </p:to>
                                    </p:set>
                                    <p:anim calcmode="lin" valueType="num">
                                      <p:cBhvr additive="base">
                                        <p:cTn id="75" dur="500" fill="hold"/>
                                        <p:tgtEl>
                                          <p:spTgt spid="44"/>
                                        </p:tgtEl>
                                        <p:attrNameLst>
                                          <p:attrName>ppt_x</p:attrName>
                                        </p:attrNameLst>
                                      </p:cBhvr>
                                      <p:tavLst>
                                        <p:tav tm="0">
                                          <p:val>
                                            <p:strVal val="#ppt_x"/>
                                          </p:val>
                                        </p:tav>
                                        <p:tav tm="100000">
                                          <p:val>
                                            <p:strVal val="#ppt_x"/>
                                          </p:val>
                                        </p:tav>
                                      </p:tavLst>
                                    </p:anim>
                                    <p:anim calcmode="lin" valueType="num">
                                      <p:cBhvr additive="base">
                                        <p:cTn id="76" dur="500" fill="hold"/>
                                        <p:tgtEl>
                                          <p:spTgt spid="44"/>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51"/>
                                        </p:tgtEl>
                                        <p:attrNameLst>
                                          <p:attrName>style.visibility</p:attrName>
                                        </p:attrNameLst>
                                      </p:cBhvr>
                                      <p:to>
                                        <p:strVal val="visible"/>
                                      </p:to>
                                    </p:set>
                                    <p:anim calcmode="lin" valueType="num">
                                      <p:cBhvr additive="base">
                                        <p:cTn id="79" dur="500" fill="hold"/>
                                        <p:tgtEl>
                                          <p:spTgt spid="51"/>
                                        </p:tgtEl>
                                        <p:attrNameLst>
                                          <p:attrName>ppt_x</p:attrName>
                                        </p:attrNameLst>
                                      </p:cBhvr>
                                      <p:tavLst>
                                        <p:tav tm="0">
                                          <p:val>
                                            <p:strVal val="#ppt_x"/>
                                          </p:val>
                                        </p:tav>
                                        <p:tav tm="100000">
                                          <p:val>
                                            <p:strVal val="#ppt_x"/>
                                          </p:val>
                                        </p:tav>
                                      </p:tavLst>
                                    </p:anim>
                                    <p:anim calcmode="lin" valueType="num">
                                      <p:cBhvr additive="base">
                                        <p:cTn id="80" dur="500" fill="hold"/>
                                        <p:tgtEl>
                                          <p:spTgt spid="51"/>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34"/>
                                        </p:tgtEl>
                                        <p:attrNameLst>
                                          <p:attrName>style.visibility</p:attrName>
                                        </p:attrNameLst>
                                      </p:cBhvr>
                                      <p:to>
                                        <p:strVal val="visible"/>
                                      </p:to>
                                    </p:set>
                                    <p:anim calcmode="lin" valueType="num">
                                      <p:cBhvr additive="base">
                                        <p:cTn id="83" dur="500" fill="hold"/>
                                        <p:tgtEl>
                                          <p:spTgt spid="34"/>
                                        </p:tgtEl>
                                        <p:attrNameLst>
                                          <p:attrName>ppt_x</p:attrName>
                                        </p:attrNameLst>
                                      </p:cBhvr>
                                      <p:tavLst>
                                        <p:tav tm="0">
                                          <p:val>
                                            <p:strVal val="#ppt_x"/>
                                          </p:val>
                                        </p:tav>
                                        <p:tav tm="100000">
                                          <p:val>
                                            <p:strVal val="#ppt_x"/>
                                          </p:val>
                                        </p:tav>
                                      </p:tavLst>
                                    </p:anim>
                                    <p:anim calcmode="lin" valueType="num">
                                      <p:cBhvr additive="base">
                                        <p:cTn id="84" dur="500" fill="hold"/>
                                        <p:tgtEl>
                                          <p:spTgt spid="34"/>
                                        </p:tgtEl>
                                        <p:attrNameLst>
                                          <p:attrName>ppt_y</p:attrName>
                                        </p:attrNameLst>
                                      </p:cBhvr>
                                      <p:tavLst>
                                        <p:tav tm="0">
                                          <p:val>
                                            <p:strVal val="1+#ppt_h/2"/>
                                          </p:val>
                                        </p:tav>
                                        <p:tav tm="100000">
                                          <p:val>
                                            <p:strVal val="#ppt_y"/>
                                          </p:val>
                                        </p:tav>
                                      </p:tavLst>
                                    </p:anim>
                                  </p:childTnLst>
                                </p:cTn>
                              </p:par>
                              <p:par>
                                <p:cTn id="85" presetID="1" presetClass="entr" presetSubtype="0" fill="hold" grpId="0" nodeType="withEffect">
                                  <p:stCondLst>
                                    <p:cond delay="0"/>
                                  </p:stCondLst>
                                  <p:childTnLst>
                                    <p:set>
                                      <p:cBhvr>
                                        <p:cTn id="86" dur="1" fill="hold">
                                          <p:stCondLst>
                                            <p:cond delay="0"/>
                                          </p:stCondLst>
                                        </p:cTn>
                                        <p:tgtEl>
                                          <p:spTgt spid="67"/>
                                        </p:tgtEl>
                                        <p:attrNameLst>
                                          <p:attrName>style.visibility</p:attrName>
                                        </p:attrNameLst>
                                      </p:cBhvr>
                                      <p:to>
                                        <p:strVal val="visible"/>
                                      </p:to>
                                    </p:set>
                                  </p:childTnLst>
                                </p:cTn>
                              </p:par>
                            </p:childTnLst>
                          </p:cTn>
                        </p:par>
                        <p:par>
                          <p:cTn id="87" fill="hold">
                            <p:stCondLst>
                              <p:cond delay="1500"/>
                            </p:stCondLst>
                            <p:childTnLst>
                              <p:par>
                                <p:cTn id="88" presetID="12" presetClass="entr" presetSubtype="8" fill="hold" grpId="0" nodeType="afterEffect">
                                  <p:stCondLst>
                                    <p:cond delay="0"/>
                                  </p:stCondLst>
                                  <p:childTnLst>
                                    <p:set>
                                      <p:cBhvr>
                                        <p:cTn id="89" dur="1" fill="hold">
                                          <p:stCondLst>
                                            <p:cond delay="0"/>
                                          </p:stCondLst>
                                        </p:cTn>
                                        <p:tgtEl>
                                          <p:spTgt spid="25"/>
                                        </p:tgtEl>
                                        <p:attrNameLst>
                                          <p:attrName>style.visibility</p:attrName>
                                        </p:attrNameLst>
                                      </p:cBhvr>
                                      <p:to>
                                        <p:strVal val="visible"/>
                                      </p:to>
                                    </p:set>
                                    <p:anim calcmode="lin" valueType="num">
                                      <p:cBhvr additive="base">
                                        <p:cTn id="90" dur="500"/>
                                        <p:tgtEl>
                                          <p:spTgt spid="25"/>
                                        </p:tgtEl>
                                        <p:attrNameLst>
                                          <p:attrName>ppt_x</p:attrName>
                                        </p:attrNameLst>
                                      </p:cBhvr>
                                      <p:tavLst>
                                        <p:tav tm="0">
                                          <p:val>
                                            <p:strVal val="#ppt_x-#ppt_w*1.125000"/>
                                          </p:val>
                                        </p:tav>
                                        <p:tav tm="100000">
                                          <p:val>
                                            <p:strVal val="#ppt_x"/>
                                          </p:val>
                                        </p:tav>
                                      </p:tavLst>
                                    </p:anim>
                                    <p:animEffect transition="in" filter="wipe(right)">
                                      <p:cBhvr>
                                        <p:cTn id="91" dur="500"/>
                                        <p:tgtEl>
                                          <p:spTgt spid="25"/>
                                        </p:tgtEl>
                                      </p:cBhvr>
                                    </p:animEffect>
                                  </p:childTnLst>
                                </p:cTn>
                              </p:par>
                              <p:par>
                                <p:cTn id="92" presetID="12" presetClass="entr" presetSubtype="8" fill="hold" grpId="0" nodeType="withEffect">
                                  <p:stCondLst>
                                    <p:cond delay="0"/>
                                  </p:stCondLst>
                                  <p:childTnLst>
                                    <p:set>
                                      <p:cBhvr>
                                        <p:cTn id="93" dur="1" fill="hold">
                                          <p:stCondLst>
                                            <p:cond delay="0"/>
                                          </p:stCondLst>
                                        </p:cTn>
                                        <p:tgtEl>
                                          <p:spTgt spid="38"/>
                                        </p:tgtEl>
                                        <p:attrNameLst>
                                          <p:attrName>style.visibility</p:attrName>
                                        </p:attrNameLst>
                                      </p:cBhvr>
                                      <p:to>
                                        <p:strVal val="visible"/>
                                      </p:to>
                                    </p:set>
                                    <p:anim calcmode="lin" valueType="num">
                                      <p:cBhvr additive="base">
                                        <p:cTn id="94" dur="500"/>
                                        <p:tgtEl>
                                          <p:spTgt spid="38"/>
                                        </p:tgtEl>
                                        <p:attrNameLst>
                                          <p:attrName>ppt_x</p:attrName>
                                        </p:attrNameLst>
                                      </p:cBhvr>
                                      <p:tavLst>
                                        <p:tav tm="0">
                                          <p:val>
                                            <p:strVal val="#ppt_x-#ppt_w*1.125000"/>
                                          </p:val>
                                        </p:tav>
                                        <p:tav tm="100000">
                                          <p:val>
                                            <p:strVal val="#ppt_x"/>
                                          </p:val>
                                        </p:tav>
                                      </p:tavLst>
                                    </p:anim>
                                    <p:animEffect transition="in" filter="wipe(right)">
                                      <p:cBhvr>
                                        <p:cTn id="95" dur="500"/>
                                        <p:tgtEl>
                                          <p:spTgt spid="38"/>
                                        </p:tgtEl>
                                      </p:cBhvr>
                                    </p:animEffect>
                                  </p:childTnLst>
                                </p:cTn>
                              </p:par>
                              <p:par>
                                <p:cTn id="96" presetID="2" presetClass="entr" presetSubtype="1" fill="hold" nodeType="withEffect">
                                  <p:stCondLst>
                                    <p:cond delay="0"/>
                                  </p:stCondLst>
                                  <p:childTnLst>
                                    <p:set>
                                      <p:cBhvr>
                                        <p:cTn id="97" dur="1" fill="hold">
                                          <p:stCondLst>
                                            <p:cond delay="0"/>
                                          </p:stCondLst>
                                        </p:cTn>
                                        <p:tgtEl>
                                          <p:spTgt spid="36"/>
                                        </p:tgtEl>
                                        <p:attrNameLst>
                                          <p:attrName>style.visibility</p:attrName>
                                        </p:attrNameLst>
                                      </p:cBhvr>
                                      <p:to>
                                        <p:strVal val="visible"/>
                                      </p:to>
                                    </p:set>
                                    <p:anim calcmode="lin" valueType="num">
                                      <p:cBhvr additive="base">
                                        <p:cTn id="98" dur="500" fill="hold"/>
                                        <p:tgtEl>
                                          <p:spTgt spid="36"/>
                                        </p:tgtEl>
                                        <p:attrNameLst>
                                          <p:attrName>ppt_x</p:attrName>
                                        </p:attrNameLst>
                                      </p:cBhvr>
                                      <p:tavLst>
                                        <p:tav tm="0">
                                          <p:val>
                                            <p:strVal val="#ppt_x"/>
                                          </p:val>
                                        </p:tav>
                                        <p:tav tm="100000">
                                          <p:val>
                                            <p:strVal val="#ppt_x"/>
                                          </p:val>
                                        </p:tav>
                                      </p:tavLst>
                                    </p:anim>
                                    <p:anim calcmode="lin" valueType="num">
                                      <p:cBhvr additive="base">
                                        <p:cTn id="99" dur="500" fill="hold"/>
                                        <p:tgtEl>
                                          <p:spTgt spid="36"/>
                                        </p:tgtEl>
                                        <p:attrNameLst>
                                          <p:attrName>ppt_y</p:attrName>
                                        </p:attrNameLst>
                                      </p:cBhvr>
                                      <p:tavLst>
                                        <p:tav tm="0">
                                          <p:val>
                                            <p:strVal val="0-#ppt_h/2"/>
                                          </p:val>
                                        </p:tav>
                                        <p:tav tm="100000">
                                          <p:val>
                                            <p:strVal val="#ppt_y"/>
                                          </p:val>
                                        </p:tav>
                                      </p:tavLst>
                                    </p:anim>
                                  </p:childTnLst>
                                </p:cTn>
                              </p:par>
                              <p:par>
                                <p:cTn id="100" presetID="2" presetClass="entr" presetSubtype="1" fill="hold" nodeType="withEffect">
                                  <p:stCondLst>
                                    <p:cond delay="0"/>
                                  </p:stCondLst>
                                  <p:childTnLst>
                                    <p:set>
                                      <p:cBhvr>
                                        <p:cTn id="101" dur="1" fill="hold">
                                          <p:stCondLst>
                                            <p:cond delay="0"/>
                                          </p:stCondLst>
                                        </p:cTn>
                                        <p:tgtEl>
                                          <p:spTgt spid="61"/>
                                        </p:tgtEl>
                                        <p:attrNameLst>
                                          <p:attrName>style.visibility</p:attrName>
                                        </p:attrNameLst>
                                      </p:cBhvr>
                                      <p:to>
                                        <p:strVal val="visible"/>
                                      </p:to>
                                    </p:set>
                                    <p:anim calcmode="lin" valueType="num">
                                      <p:cBhvr additive="base">
                                        <p:cTn id="102" dur="500" fill="hold"/>
                                        <p:tgtEl>
                                          <p:spTgt spid="61"/>
                                        </p:tgtEl>
                                        <p:attrNameLst>
                                          <p:attrName>ppt_x</p:attrName>
                                        </p:attrNameLst>
                                      </p:cBhvr>
                                      <p:tavLst>
                                        <p:tav tm="0">
                                          <p:val>
                                            <p:strVal val="#ppt_x"/>
                                          </p:val>
                                        </p:tav>
                                        <p:tav tm="100000">
                                          <p:val>
                                            <p:strVal val="#ppt_x"/>
                                          </p:val>
                                        </p:tav>
                                      </p:tavLst>
                                    </p:anim>
                                    <p:anim calcmode="lin" valueType="num">
                                      <p:cBhvr additive="base">
                                        <p:cTn id="103" dur="500" fill="hold"/>
                                        <p:tgtEl>
                                          <p:spTgt spid="61"/>
                                        </p:tgtEl>
                                        <p:attrNameLst>
                                          <p:attrName>ppt_y</p:attrName>
                                        </p:attrNameLst>
                                      </p:cBhvr>
                                      <p:tavLst>
                                        <p:tav tm="0">
                                          <p:val>
                                            <p:strVal val="0-#ppt_h/2"/>
                                          </p:val>
                                        </p:tav>
                                        <p:tav tm="100000">
                                          <p:val>
                                            <p:strVal val="#ppt_y"/>
                                          </p:val>
                                        </p:tav>
                                      </p:tavLst>
                                    </p:anim>
                                  </p:childTnLst>
                                </p:cTn>
                              </p:par>
                              <p:par>
                                <p:cTn id="104" presetID="2" presetClass="entr" presetSubtype="1" fill="hold" grpId="0" nodeType="withEffect">
                                  <p:stCondLst>
                                    <p:cond delay="0"/>
                                  </p:stCondLst>
                                  <p:childTnLst>
                                    <p:set>
                                      <p:cBhvr>
                                        <p:cTn id="105" dur="1" fill="hold">
                                          <p:stCondLst>
                                            <p:cond delay="0"/>
                                          </p:stCondLst>
                                        </p:cTn>
                                        <p:tgtEl>
                                          <p:spTgt spid="45"/>
                                        </p:tgtEl>
                                        <p:attrNameLst>
                                          <p:attrName>style.visibility</p:attrName>
                                        </p:attrNameLst>
                                      </p:cBhvr>
                                      <p:to>
                                        <p:strVal val="visible"/>
                                      </p:to>
                                    </p:set>
                                    <p:anim calcmode="lin" valueType="num">
                                      <p:cBhvr additive="base">
                                        <p:cTn id="106" dur="500" fill="hold"/>
                                        <p:tgtEl>
                                          <p:spTgt spid="45"/>
                                        </p:tgtEl>
                                        <p:attrNameLst>
                                          <p:attrName>ppt_x</p:attrName>
                                        </p:attrNameLst>
                                      </p:cBhvr>
                                      <p:tavLst>
                                        <p:tav tm="0">
                                          <p:val>
                                            <p:strVal val="#ppt_x"/>
                                          </p:val>
                                        </p:tav>
                                        <p:tav tm="100000">
                                          <p:val>
                                            <p:strVal val="#ppt_x"/>
                                          </p:val>
                                        </p:tav>
                                      </p:tavLst>
                                    </p:anim>
                                    <p:anim calcmode="lin" valueType="num">
                                      <p:cBhvr additive="base">
                                        <p:cTn id="107" dur="500" fill="hold"/>
                                        <p:tgtEl>
                                          <p:spTgt spid="45"/>
                                        </p:tgtEl>
                                        <p:attrNameLst>
                                          <p:attrName>ppt_y</p:attrName>
                                        </p:attrNameLst>
                                      </p:cBhvr>
                                      <p:tavLst>
                                        <p:tav tm="0">
                                          <p:val>
                                            <p:strVal val="0-#ppt_h/2"/>
                                          </p:val>
                                        </p:tav>
                                        <p:tav tm="100000">
                                          <p:val>
                                            <p:strVal val="#ppt_y"/>
                                          </p:val>
                                        </p:tav>
                                      </p:tavLst>
                                    </p:anim>
                                  </p:childTnLst>
                                </p:cTn>
                              </p:par>
                              <p:par>
                                <p:cTn id="108" presetID="1" presetClass="entr" presetSubtype="0" fill="hold" grpId="0" nodeType="withEffect">
                                  <p:stCondLst>
                                    <p:cond delay="0"/>
                                  </p:stCondLst>
                                  <p:childTnLst>
                                    <p:set>
                                      <p:cBhvr>
                                        <p:cTn id="109" dur="1" fill="hold">
                                          <p:stCondLst>
                                            <p:cond delay="0"/>
                                          </p:stCondLst>
                                        </p:cTn>
                                        <p:tgtEl>
                                          <p:spTgt spid="73"/>
                                        </p:tgtEl>
                                        <p:attrNameLst>
                                          <p:attrName>style.visibility</p:attrName>
                                        </p:attrNameLst>
                                      </p:cBhvr>
                                      <p:to>
                                        <p:strVal val="visible"/>
                                      </p:to>
                                    </p:set>
                                  </p:childTnLst>
                                </p:cTn>
                              </p:par>
                              <p:par>
                                <p:cTn id="110" presetID="1" presetClass="entr" presetSubtype="0" fill="hold" grpId="0" nodeType="withEffect">
                                  <p:stCondLst>
                                    <p:cond delay="0"/>
                                  </p:stCondLst>
                                  <p:childTnLst>
                                    <p:set>
                                      <p:cBhvr>
                                        <p:cTn id="111" dur="1" fill="hold">
                                          <p:stCondLst>
                                            <p:cond delay="0"/>
                                          </p:stCondLst>
                                        </p:cTn>
                                        <p:tgtEl>
                                          <p:spTgt spid="74"/>
                                        </p:tgtEl>
                                        <p:attrNameLst>
                                          <p:attrName>style.visibility</p:attrName>
                                        </p:attrNameLst>
                                      </p:cBhvr>
                                      <p:to>
                                        <p:strVal val="visible"/>
                                      </p:to>
                                    </p:set>
                                  </p:childTnLst>
                                </p:cTn>
                              </p:par>
                              <p:par>
                                <p:cTn id="112" presetID="2" presetClass="entr" presetSubtype="1" fill="hold" grpId="0" nodeType="withEffect">
                                  <p:stCondLst>
                                    <p:cond delay="0"/>
                                  </p:stCondLst>
                                  <p:childTnLst>
                                    <p:set>
                                      <p:cBhvr>
                                        <p:cTn id="113" dur="1" fill="hold">
                                          <p:stCondLst>
                                            <p:cond delay="0"/>
                                          </p:stCondLst>
                                        </p:cTn>
                                        <p:tgtEl>
                                          <p:spTgt spid="37"/>
                                        </p:tgtEl>
                                        <p:attrNameLst>
                                          <p:attrName>style.visibility</p:attrName>
                                        </p:attrNameLst>
                                      </p:cBhvr>
                                      <p:to>
                                        <p:strVal val="visible"/>
                                      </p:to>
                                    </p:set>
                                    <p:anim calcmode="lin" valueType="num">
                                      <p:cBhvr additive="base">
                                        <p:cTn id="114" dur="500" fill="hold"/>
                                        <p:tgtEl>
                                          <p:spTgt spid="37"/>
                                        </p:tgtEl>
                                        <p:attrNameLst>
                                          <p:attrName>ppt_x</p:attrName>
                                        </p:attrNameLst>
                                      </p:cBhvr>
                                      <p:tavLst>
                                        <p:tav tm="0">
                                          <p:val>
                                            <p:strVal val="#ppt_x"/>
                                          </p:val>
                                        </p:tav>
                                        <p:tav tm="100000">
                                          <p:val>
                                            <p:strVal val="#ppt_x"/>
                                          </p:val>
                                        </p:tav>
                                      </p:tavLst>
                                    </p:anim>
                                    <p:anim calcmode="lin" valueType="num">
                                      <p:cBhvr additive="base">
                                        <p:cTn id="115" dur="500" fill="hold"/>
                                        <p:tgtEl>
                                          <p:spTgt spid="37"/>
                                        </p:tgtEl>
                                        <p:attrNameLst>
                                          <p:attrName>ppt_y</p:attrName>
                                        </p:attrNameLst>
                                      </p:cBhvr>
                                      <p:tavLst>
                                        <p:tav tm="0">
                                          <p:val>
                                            <p:strVal val="0-#ppt_h/2"/>
                                          </p:val>
                                        </p:tav>
                                        <p:tav tm="100000">
                                          <p:val>
                                            <p:strVal val="#ppt_y"/>
                                          </p:val>
                                        </p:tav>
                                      </p:tavLst>
                                    </p:anim>
                                  </p:childTnLst>
                                </p:cTn>
                              </p:par>
                            </p:childTnLst>
                          </p:cTn>
                        </p:par>
                        <p:par>
                          <p:cTn id="116" fill="hold">
                            <p:stCondLst>
                              <p:cond delay="2000"/>
                            </p:stCondLst>
                            <p:childTnLst>
                              <p:par>
                                <p:cTn id="117" presetID="12" presetClass="entr" presetSubtype="8" fill="hold" grpId="0" nodeType="afterEffect">
                                  <p:stCondLst>
                                    <p:cond delay="0"/>
                                  </p:stCondLst>
                                  <p:childTnLst>
                                    <p:set>
                                      <p:cBhvr>
                                        <p:cTn id="118" dur="1" fill="hold">
                                          <p:stCondLst>
                                            <p:cond delay="0"/>
                                          </p:stCondLst>
                                        </p:cTn>
                                        <p:tgtEl>
                                          <p:spTgt spid="26"/>
                                        </p:tgtEl>
                                        <p:attrNameLst>
                                          <p:attrName>style.visibility</p:attrName>
                                        </p:attrNameLst>
                                      </p:cBhvr>
                                      <p:to>
                                        <p:strVal val="visible"/>
                                      </p:to>
                                    </p:set>
                                    <p:anim calcmode="lin" valueType="num">
                                      <p:cBhvr additive="base">
                                        <p:cTn id="119" dur="500"/>
                                        <p:tgtEl>
                                          <p:spTgt spid="26"/>
                                        </p:tgtEl>
                                        <p:attrNameLst>
                                          <p:attrName>ppt_x</p:attrName>
                                        </p:attrNameLst>
                                      </p:cBhvr>
                                      <p:tavLst>
                                        <p:tav tm="0">
                                          <p:val>
                                            <p:strVal val="#ppt_x-#ppt_w*1.125000"/>
                                          </p:val>
                                        </p:tav>
                                        <p:tav tm="100000">
                                          <p:val>
                                            <p:strVal val="#ppt_x"/>
                                          </p:val>
                                        </p:tav>
                                      </p:tavLst>
                                    </p:anim>
                                    <p:animEffect transition="in" filter="wipe(right)">
                                      <p:cBhvr>
                                        <p:cTn id="120" dur="500"/>
                                        <p:tgtEl>
                                          <p:spTgt spid="26"/>
                                        </p:tgtEl>
                                      </p:cBhvr>
                                    </p:animEffect>
                                  </p:childTnLst>
                                </p:cTn>
                              </p:par>
                              <p:par>
                                <p:cTn id="121" presetID="12" presetClass="entr" presetSubtype="8" fill="hold" grpId="0" nodeType="withEffect">
                                  <p:stCondLst>
                                    <p:cond delay="0"/>
                                  </p:stCondLst>
                                  <p:childTnLst>
                                    <p:set>
                                      <p:cBhvr>
                                        <p:cTn id="122" dur="1" fill="hold">
                                          <p:stCondLst>
                                            <p:cond delay="0"/>
                                          </p:stCondLst>
                                        </p:cTn>
                                        <p:tgtEl>
                                          <p:spTgt spid="41"/>
                                        </p:tgtEl>
                                        <p:attrNameLst>
                                          <p:attrName>style.visibility</p:attrName>
                                        </p:attrNameLst>
                                      </p:cBhvr>
                                      <p:to>
                                        <p:strVal val="visible"/>
                                      </p:to>
                                    </p:set>
                                    <p:anim calcmode="lin" valueType="num">
                                      <p:cBhvr additive="base">
                                        <p:cTn id="123" dur="500"/>
                                        <p:tgtEl>
                                          <p:spTgt spid="41"/>
                                        </p:tgtEl>
                                        <p:attrNameLst>
                                          <p:attrName>ppt_x</p:attrName>
                                        </p:attrNameLst>
                                      </p:cBhvr>
                                      <p:tavLst>
                                        <p:tav tm="0">
                                          <p:val>
                                            <p:strVal val="#ppt_x-#ppt_w*1.125000"/>
                                          </p:val>
                                        </p:tav>
                                        <p:tav tm="100000">
                                          <p:val>
                                            <p:strVal val="#ppt_x"/>
                                          </p:val>
                                        </p:tav>
                                      </p:tavLst>
                                    </p:anim>
                                    <p:animEffect transition="in" filter="wipe(right)">
                                      <p:cBhvr>
                                        <p:cTn id="124" dur="500"/>
                                        <p:tgtEl>
                                          <p:spTgt spid="41"/>
                                        </p:tgtEl>
                                      </p:cBhvr>
                                    </p:animEffect>
                                  </p:childTnLst>
                                </p:cTn>
                              </p:par>
                              <p:par>
                                <p:cTn id="125" presetID="2" presetClass="entr" presetSubtype="4" fill="hold" grpId="0" nodeType="withEffect">
                                  <p:stCondLst>
                                    <p:cond delay="0"/>
                                  </p:stCondLst>
                                  <p:childTnLst>
                                    <p:set>
                                      <p:cBhvr>
                                        <p:cTn id="126" dur="1" fill="hold">
                                          <p:stCondLst>
                                            <p:cond delay="0"/>
                                          </p:stCondLst>
                                        </p:cTn>
                                        <p:tgtEl>
                                          <p:spTgt spid="46"/>
                                        </p:tgtEl>
                                        <p:attrNameLst>
                                          <p:attrName>style.visibility</p:attrName>
                                        </p:attrNameLst>
                                      </p:cBhvr>
                                      <p:to>
                                        <p:strVal val="visible"/>
                                      </p:to>
                                    </p:set>
                                    <p:anim calcmode="lin" valueType="num">
                                      <p:cBhvr additive="base">
                                        <p:cTn id="127" dur="500" fill="hold"/>
                                        <p:tgtEl>
                                          <p:spTgt spid="46"/>
                                        </p:tgtEl>
                                        <p:attrNameLst>
                                          <p:attrName>ppt_x</p:attrName>
                                        </p:attrNameLst>
                                      </p:cBhvr>
                                      <p:tavLst>
                                        <p:tav tm="0">
                                          <p:val>
                                            <p:strVal val="#ppt_x"/>
                                          </p:val>
                                        </p:tav>
                                        <p:tav tm="100000">
                                          <p:val>
                                            <p:strVal val="#ppt_x"/>
                                          </p:val>
                                        </p:tav>
                                      </p:tavLst>
                                    </p:anim>
                                    <p:anim calcmode="lin" valueType="num">
                                      <p:cBhvr additive="base">
                                        <p:cTn id="128" dur="500" fill="hold"/>
                                        <p:tgtEl>
                                          <p:spTgt spid="46"/>
                                        </p:tgtEl>
                                        <p:attrNameLst>
                                          <p:attrName>ppt_y</p:attrName>
                                        </p:attrNameLst>
                                      </p:cBhvr>
                                      <p:tavLst>
                                        <p:tav tm="0">
                                          <p:val>
                                            <p:strVal val="1+#ppt_h/2"/>
                                          </p:val>
                                        </p:tav>
                                        <p:tav tm="100000">
                                          <p:val>
                                            <p:strVal val="#ppt_y"/>
                                          </p:val>
                                        </p:tav>
                                      </p:tavLst>
                                    </p:anim>
                                  </p:childTnLst>
                                </p:cTn>
                              </p:par>
                              <p:par>
                                <p:cTn id="129" presetID="2" presetClass="entr" presetSubtype="4" fill="hold" nodeType="withEffect">
                                  <p:stCondLst>
                                    <p:cond delay="0"/>
                                  </p:stCondLst>
                                  <p:childTnLst>
                                    <p:set>
                                      <p:cBhvr>
                                        <p:cTn id="130" dur="1" fill="hold">
                                          <p:stCondLst>
                                            <p:cond delay="0"/>
                                          </p:stCondLst>
                                        </p:cTn>
                                        <p:tgtEl>
                                          <p:spTgt spid="47"/>
                                        </p:tgtEl>
                                        <p:attrNameLst>
                                          <p:attrName>style.visibility</p:attrName>
                                        </p:attrNameLst>
                                      </p:cBhvr>
                                      <p:to>
                                        <p:strVal val="visible"/>
                                      </p:to>
                                    </p:set>
                                    <p:anim calcmode="lin" valueType="num">
                                      <p:cBhvr additive="base">
                                        <p:cTn id="131" dur="500" fill="hold"/>
                                        <p:tgtEl>
                                          <p:spTgt spid="47"/>
                                        </p:tgtEl>
                                        <p:attrNameLst>
                                          <p:attrName>ppt_x</p:attrName>
                                        </p:attrNameLst>
                                      </p:cBhvr>
                                      <p:tavLst>
                                        <p:tav tm="0">
                                          <p:val>
                                            <p:strVal val="#ppt_x"/>
                                          </p:val>
                                        </p:tav>
                                        <p:tav tm="100000">
                                          <p:val>
                                            <p:strVal val="#ppt_x"/>
                                          </p:val>
                                        </p:tav>
                                      </p:tavLst>
                                    </p:anim>
                                    <p:anim calcmode="lin" valueType="num">
                                      <p:cBhvr additive="base">
                                        <p:cTn id="132" dur="500" fill="hold"/>
                                        <p:tgtEl>
                                          <p:spTgt spid="47"/>
                                        </p:tgtEl>
                                        <p:attrNameLst>
                                          <p:attrName>ppt_y</p:attrName>
                                        </p:attrNameLst>
                                      </p:cBhvr>
                                      <p:tavLst>
                                        <p:tav tm="0">
                                          <p:val>
                                            <p:strVal val="1+#ppt_h/2"/>
                                          </p:val>
                                        </p:tav>
                                        <p:tav tm="100000">
                                          <p:val>
                                            <p:strVal val="#ppt_y"/>
                                          </p:val>
                                        </p:tav>
                                      </p:tavLst>
                                    </p:anim>
                                  </p:childTnLst>
                                </p:cTn>
                              </p:par>
                              <p:par>
                                <p:cTn id="133" presetID="2" presetClass="entr" presetSubtype="4" fill="hold" nodeType="withEffect">
                                  <p:stCondLst>
                                    <p:cond delay="0"/>
                                  </p:stCondLst>
                                  <p:childTnLst>
                                    <p:set>
                                      <p:cBhvr>
                                        <p:cTn id="134" dur="1" fill="hold">
                                          <p:stCondLst>
                                            <p:cond delay="0"/>
                                          </p:stCondLst>
                                        </p:cTn>
                                        <p:tgtEl>
                                          <p:spTgt spid="39"/>
                                        </p:tgtEl>
                                        <p:attrNameLst>
                                          <p:attrName>style.visibility</p:attrName>
                                        </p:attrNameLst>
                                      </p:cBhvr>
                                      <p:to>
                                        <p:strVal val="visible"/>
                                      </p:to>
                                    </p:set>
                                    <p:anim calcmode="lin" valueType="num">
                                      <p:cBhvr additive="base">
                                        <p:cTn id="135" dur="500" fill="hold"/>
                                        <p:tgtEl>
                                          <p:spTgt spid="39"/>
                                        </p:tgtEl>
                                        <p:attrNameLst>
                                          <p:attrName>ppt_x</p:attrName>
                                        </p:attrNameLst>
                                      </p:cBhvr>
                                      <p:tavLst>
                                        <p:tav tm="0">
                                          <p:val>
                                            <p:strVal val="#ppt_x"/>
                                          </p:val>
                                        </p:tav>
                                        <p:tav tm="100000">
                                          <p:val>
                                            <p:strVal val="#ppt_x"/>
                                          </p:val>
                                        </p:tav>
                                      </p:tavLst>
                                    </p:anim>
                                    <p:anim calcmode="lin" valueType="num">
                                      <p:cBhvr additive="base">
                                        <p:cTn id="136" dur="500" fill="hold"/>
                                        <p:tgtEl>
                                          <p:spTgt spid="39"/>
                                        </p:tgtEl>
                                        <p:attrNameLst>
                                          <p:attrName>ppt_y</p:attrName>
                                        </p:attrNameLst>
                                      </p:cBhvr>
                                      <p:tavLst>
                                        <p:tav tm="0">
                                          <p:val>
                                            <p:strVal val="1+#ppt_h/2"/>
                                          </p:val>
                                        </p:tav>
                                        <p:tav tm="100000">
                                          <p:val>
                                            <p:strVal val="#ppt_y"/>
                                          </p:val>
                                        </p:tav>
                                      </p:tavLst>
                                    </p:anim>
                                  </p:childTnLst>
                                </p:cTn>
                              </p:par>
                              <p:par>
                                <p:cTn id="137" presetID="2" presetClass="entr" presetSubtype="4" fill="hold" grpId="0" nodeType="withEffect">
                                  <p:stCondLst>
                                    <p:cond delay="0"/>
                                  </p:stCondLst>
                                  <p:childTnLst>
                                    <p:set>
                                      <p:cBhvr>
                                        <p:cTn id="138" dur="1" fill="hold">
                                          <p:stCondLst>
                                            <p:cond delay="0"/>
                                          </p:stCondLst>
                                        </p:cTn>
                                        <p:tgtEl>
                                          <p:spTgt spid="40"/>
                                        </p:tgtEl>
                                        <p:attrNameLst>
                                          <p:attrName>style.visibility</p:attrName>
                                        </p:attrNameLst>
                                      </p:cBhvr>
                                      <p:to>
                                        <p:strVal val="visible"/>
                                      </p:to>
                                    </p:set>
                                    <p:anim calcmode="lin" valueType="num">
                                      <p:cBhvr additive="base">
                                        <p:cTn id="139" dur="500" fill="hold"/>
                                        <p:tgtEl>
                                          <p:spTgt spid="40"/>
                                        </p:tgtEl>
                                        <p:attrNameLst>
                                          <p:attrName>ppt_x</p:attrName>
                                        </p:attrNameLst>
                                      </p:cBhvr>
                                      <p:tavLst>
                                        <p:tav tm="0">
                                          <p:val>
                                            <p:strVal val="#ppt_x"/>
                                          </p:val>
                                        </p:tav>
                                        <p:tav tm="100000">
                                          <p:val>
                                            <p:strVal val="#ppt_x"/>
                                          </p:val>
                                        </p:tav>
                                      </p:tavLst>
                                    </p:anim>
                                    <p:anim calcmode="lin" valueType="num">
                                      <p:cBhvr additive="base">
                                        <p:cTn id="140" dur="500" fill="hold"/>
                                        <p:tgtEl>
                                          <p:spTgt spid="40"/>
                                        </p:tgtEl>
                                        <p:attrNameLst>
                                          <p:attrName>ppt_y</p:attrName>
                                        </p:attrNameLst>
                                      </p:cBhvr>
                                      <p:tavLst>
                                        <p:tav tm="0">
                                          <p:val>
                                            <p:strVal val="1+#ppt_h/2"/>
                                          </p:val>
                                        </p:tav>
                                        <p:tav tm="100000">
                                          <p:val>
                                            <p:strVal val="#ppt_y"/>
                                          </p:val>
                                        </p:tav>
                                      </p:tavLst>
                                    </p:anim>
                                  </p:childTnLst>
                                </p:cTn>
                              </p:par>
                              <p:par>
                                <p:cTn id="141" presetID="1" presetClass="entr" presetSubtype="0" fill="hold" grpId="0" nodeType="withEffect">
                                  <p:stCondLst>
                                    <p:cond delay="0"/>
                                  </p:stCondLst>
                                  <p:childTnLst>
                                    <p:set>
                                      <p:cBhvr>
                                        <p:cTn id="142" dur="1" fill="hold">
                                          <p:stCondLst>
                                            <p:cond delay="0"/>
                                          </p:stCondLst>
                                        </p:cTn>
                                        <p:tgtEl>
                                          <p:spTgt spid="69"/>
                                        </p:tgtEl>
                                        <p:attrNameLst>
                                          <p:attrName>style.visibility</p:attrName>
                                        </p:attrNameLst>
                                      </p:cBhvr>
                                      <p:to>
                                        <p:strVal val="visible"/>
                                      </p:to>
                                    </p:set>
                                  </p:childTnLst>
                                </p:cTn>
                              </p:par>
                              <p:par>
                                <p:cTn id="143" presetID="1" presetClass="entr" presetSubtype="0" fill="hold" grpId="0" nodeType="withEffect">
                                  <p:stCondLst>
                                    <p:cond delay="0"/>
                                  </p:stCondLst>
                                  <p:childTnLst>
                                    <p:set>
                                      <p:cBhvr>
                                        <p:cTn id="144" dur="1" fill="hold">
                                          <p:stCondLst>
                                            <p:cond delay="0"/>
                                          </p:stCondLst>
                                        </p:cTn>
                                        <p:tgtEl>
                                          <p:spTgt spid="70"/>
                                        </p:tgtEl>
                                        <p:attrNameLst>
                                          <p:attrName>style.visibility</p:attrName>
                                        </p:attrNameLst>
                                      </p:cBhvr>
                                      <p:to>
                                        <p:strVal val="visible"/>
                                      </p:to>
                                    </p:set>
                                  </p:childTnLst>
                                </p:cTn>
                              </p:par>
                              <p:par>
                                <p:cTn id="145" presetID="1" presetClass="entr" presetSubtype="0" fill="hold" grpId="0" nodeType="withEffect">
                                  <p:stCondLst>
                                    <p:cond delay="0"/>
                                  </p:stCondLst>
                                  <p:childTnLst>
                                    <p:set>
                                      <p:cBhvr>
                                        <p:cTn id="146" dur="1" fill="hold">
                                          <p:stCondLst>
                                            <p:cond delay="0"/>
                                          </p:stCondLst>
                                        </p:cTn>
                                        <p:tgtEl>
                                          <p:spTgt spid="2"/>
                                        </p:tgtEl>
                                        <p:attrNameLst>
                                          <p:attrName>style.visibility</p:attrName>
                                        </p:attrNameLst>
                                      </p:cBhvr>
                                      <p:to>
                                        <p:strVal val="visible"/>
                                      </p:to>
                                    </p:set>
                                  </p:childTnLst>
                                </p:cTn>
                              </p:par>
                              <p:par>
                                <p:cTn id="147" presetID="1" presetClass="entr" presetSubtype="0" fill="hold" grpId="0" nodeType="withEffect">
                                  <p:stCondLst>
                                    <p:cond delay="0"/>
                                  </p:stCondLst>
                                  <p:childTnLst>
                                    <p:set>
                                      <p:cBhvr>
                                        <p:cTn id="14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23" grpId="0" bldLvl="0" animBg="1"/>
      <p:bldP spid="24" grpId="0" bldLvl="0" animBg="1"/>
      <p:bldP spid="25" grpId="0" bldLvl="0" animBg="1"/>
      <p:bldP spid="26" grpId="0" bldLvl="0" animBg="1"/>
      <p:bldP spid="28" grpId="0" bldLvl="0" animBg="1"/>
      <p:bldP spid="29" grpId="0" bldLvl="0" animBg="1"/>
      <p:bldP spid="31" grpId="0" bldLvl="0" animBg="1"/>
      <p:bldP spid="32" grpId="0" bldLvl="0" animBg="1"/>
      <p:bldP spid="34" grpId="0" bldLvl="0" animBg="1"/>
      <p:bldP spid="35" grpId="0" bldLvl="0" animBg="1"/>
      <p:bldP spid="37" grpId="0" bldLvl="0" animBg="1"/>
      <p:bldP spid="38" grpId="0" bldLvl="0" animBg="1"/>
      <p:bldP spid="40" grpId="0" bldLvl="0" animBg="1"/>
      <p:bldP spid="41" grpId="0" bldLvl="0" animBg="1"/>
      <p:bldP spid="42" grpId="0"/>
      <p:bldP spid="43" grpId="0"/>
      <p:bldP spid="44" grpId="0"/>
      <p:bldP spid="45" grpId="0"/>
      <p:bldP spid="46" grpId="0"/>
      <p:bldP spid="51" grpId="0" bldLvl="0" animBg="1"/>
      <p:bldP spid="52" grpId="0" bldLvl="0" animBg="1"/>
      <p:bldP spid="65" grpId="0"/>
      <p:bldP spid="67" grpId="0"/>
      <p:bldP spid="69" grpId="0"/>
      <p:bldP spid="70" grpId="0"/>
      <p:bldP spid="71" grpId="0"/>
      <p:bldP spid="72" grpId="0"/>
      <p:bldP spid="73" grpId="0"/>
      <p:bldP spid="74" grpId="0"/>
      <p:bldP spid="2"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custDataLst>
              <p:tags r:id="rId2"/>
            </p:custDataLst>
          </p:nvPr>
        </p:nvGrpSpPr>
        <p:grpSpPr>
          <a:xfrm>
            <a:off x="5146204" y="2151852"/>
            <a:ext cx="1432811" cy="1432810"/>
            <a:chOff x="5094801" y="2736797"/>
            <a:chExt cx="1053526" cy="1053525"/>
          </a:xfrm>
        </p:grpSpPr>
        <p:sp>
          <p:nvSpPr>
            <p:cNvPr id="4" name="弧形 3"/>
            <p:cNvSpPr/>
            <p:nvPr>
              <p:custDataLst>
                <p:tags r:id="rId19"/>
              </p:custDataLst>
            </p:nvPr>
          </p:nvSpPr>
          <p:spPr>
            <a:xfrm>
              <a:off x="5094801" y="2736797"/>
              <a:ext cx="1053526" cy="1053525"/>
            </a:xfrm>
            <a:prstGeom prst="arc">
              <a:avLst>
                <a:gd name="adj1" fmla="val 10079381"/>
                <a:gd name="adj2" fmla="val 1078149"/>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 name="椭圆 4"/>
            <p:cNvSpPr/>
            <p:nvPr>
              <p:custDataLst>
                <p:tags r:id="rId20"/>
              </p:custDataLst>
            </p:nvPr>
          </p:nvSpPr>
          <p:spPr>
            <a:xfrm>
              <a:off x="5188176" y="2830173"/>
              <a:ext cx="866775" cy="866775"/>
            </a:xfrm>
            <a:prstGeom prst="ellipse">
              <a:avLst/>
            </a:prstGeom>
            <a:solidFill>
              <a:sysClr val="window" lastClr="FFFFFF">
                <a:lumMod val="95000"/>
              </a:sysClr>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sym typeface="Arial" panose="020B0604020202020204" pitchFamily="34" charset="0"/>
              </a:endParaRPr>
            </a:p>
          </p:txBody>
        </p:sp>
      </p:grpSp>
      <p:grpSp>
        <p:nvGrpSpPr>
          <p:cNvPr id="26" name="组合 25"/>
          <p:cNvGrpSpPr/>
          <p:nvPr>
            <p:custDataLst>
              <p:tags r:id="rId3"/>
            </p:custDataLst>
          </p:nvPr>
        </p:nvGrpSpPr>
        <p:grpSpPr>
          <a:xfrm>
            <a:off x="6452023" y="2741264"/>
            <a:ext cx="1432811" cy="1432810"/>
            <a:chOff x="6019228" y="2933039"/>
            <a:chExt cx="1432811" cy="1432810"/>
          </a:xfrm>
        </p:grpSpPr>
        <p:sp>
          <p:nvSpPr>
            <p:cNvPr id="8" name="弧形 7"/>
            <p:cNvSpPr/>
            <p:nvPr>
              <p:custDataLst>
                <p:tags r:id="rId17"/>
              </p:custDataLst>
            </p:nvPr>
          </p:nvSpPr>
          <p:spPr>
            <a:xfrm>
              <a:off x="6019228" y="2933039"/>
              <a:ext cx="1432811" cy="1432810"/>
            </a:xfrm>
            <a:prstGeom prst="arc">
              <a:avLst>
                <a:gd name="adj1" fmla="val 5744803"/>
                <a:gd name="adj2" fmla="val 11753786"/>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 name="椭圆 8"/>
            <p:cNvSpPr/>
            <p:nvPr>
              <p:custDataLst>
                <p:tags r:id="rId18"/>
              </p:custDataLst>
            </p:nvPr>
          </p:nvSpPr>
          <p:spPr>
            <a:xfrm>
              <a:off x="6146220" y="3060032"/>
              <a:ext cx="1178826" cy="1178827"/>
            </a:xfrm>
            <a:prstGeom prst="ellipse">
              <a:avLst/>
            </a:prstGeom>
            <a:solidFill>
              <a:srgbClr val="F5AA19"/>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sym typeface="Arial" panose="020B0604020202020204" pitchFamily="34" charset="0"/>
              </a:endParaRPr>
            </a:p>
          </p:txBody>
        </p:sp>
      </p:grpSp>
      <p:grpSp>
        <p:nvGrpSpPr>
          <p:cNvPr id="27" name="组合 26"/>
          <p:cNvGrpSpPr/>
          <p:nvPr>
            <p:custDataLst>
              <p:tags r:id="rId4"/>
            </p:custDataLst>
          </p:nvPr>
        </p:nvGrpSpPr>
        <p:grpSpPr>
          <a:xfrm>
            <a:off x="4346091" y="3565159"/>
            <a:ext cx="1828071" cy="1828070"/>
            <a:chOff x="3913296" y="3756934"/>
            <a:chExt cx="1828071" cy="1828070"/>
          </a:xfrm>
        </p:grpSpPr>
        <p:sp>
          <p:nvSpPr>
            <p:cNvPr id="11" name="弧形 10"/>
            <p:cNvSpPr/>
            <p:nvPr>
              <p:custDataLst>
                <p:tags r:id="rId15"/>
              </p:custDataLst>
            </p:nvPr>
          </p:nvSpPr>
          <p:spPr>
            <a:xfrm>
              <a:off x="3913296" y="3756934"/>
              <a:ext cx="1828071" cy="1828070"/>
            </a:xfrm>
            <a:prstGeom prst="arc">
              <a:avLst>
                <a:gd name="adj1" fmla="val 11855355"/>
                <a:gd name="adj2" fmla="val 1249674"/>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 name="椭圆 11"/>
            <p:cNvSpPr/>
            <p:nvPr>
              <p:custDataLst>
                <p:tags r:id="rId16"/>
              </p:custDataLst>
            </p:nvPr>
          </p:nvSpPr>
          <p:spPr>
            <a:xfrm>
              <a:off x="4043963" y="3892072"/>
              <a:ext cx="1565611" cy="1565613"/>
            </a:xfrm>
            <a:prstGeom prst="ellipse">
              <a:avLst/>
            </a:prstGeom>
            <a:solidFill>
              <a:srgbClr val="4B5050"/>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sym typeface="Arial" panose="020B0604020202020204" pitchFamily="34" charset="0"/>
              </a:endParaRPr>
            </a:p>
          </p:txBody>
        </p:sp>
      </p:grpSp>
      <p:grpSp>
        <p:nvGrpSpPr>
          <p:cNvPr id="28" name="组合 27"/>
          <p:cNvGrpSpPr/>
          <p:nvPr>
            <p:custDataLst>
              <p:tags r:id="rId5"/>
            </p:custDataLst>
          </p:nvPr>
        </p:nvGrpSpPr>
        <p:grpSpPr>
          <a:xfrm>
            <a:off x="6017838" y="4195782"/>
            <a:ext cx="2080409" cy="2080407"/>
            <a:chOff x="5585043" y="4387557"/>
            <a:chExt cx="2080409" cy="2080407"/>
          </a:xfrm>
        </p:grpSpPr>
        <p:sp>
          <p:nvSpPr>
            <p:cNvPr id="16" name="弧形 15"/>
            <p:cNvSpPr/>
            <p:nvPr>
              <p:custDataLst>
                <p:tags r:id="rId13"/>
              </p:custDataLst>
            </p:nvPr>
          </p:nvSpPr>
          <p:spPr>
            <a:xfrm>
              <a:off x="5585043" y="4387557"/>
              <a:ext cx="2080409" cy="2080407"/>
            </a:xfrm>
            <a:prstGeom prst="arc">
              <a:avLst>
                <a:gd name="adj1" fmla="val 17034032"/>
                <a:gd name="adj2" fmla="val 11323787"/>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 name="椭圆 16"/>
            <p:cNvSpPr/>
            <p:nvPr>
              <p:custDataLst>
                <p:tags r:id="rId14"/>
              </p:custDataLst>
            </p:nvPr>
          </p:nvSpPr>
          <p:spPr>
            <a:xfrm>
              <a:off x="5733746" y="4541348"/>
              <a:ext cx="1781720" cy="1781723"/>
            </a:xfrm>
            <a:prstGeom prst="ellipse">
              <a:avLst/>
            </a:prstGeom>
            <a:solidFill>
              <a:sysClr val="window" lastClr="FFFFFF">
                <a:lumMod val="95000"/>
              </a:sysClr>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sym typeface="Arial" panose="020B0604020202020204" pitchFamily="34" charset="0"/>
              </a:endParaRPr>
            </a:p>
          </p:txBody>
        </p:sp>
      </p:grpSp>
      <p:sp>
        <p:nvSpPr>
          <p:cNvPr id="29" name="任意多边形 41" title="xKpUrv6ycS"/>
          <p:cNvSpPr/>
          <p:nvPr>
            <p:custDataLst>
              <p:tags r:id="rId6"/>
            </p:custDataLst>
          </p:nvPr>
        </p:nvSpPr>
        <p:spPr bwMode="auto">
          <a:xfrm>
            <a:off x="6958310" y="3114468"/>
            <a:ext cx="547229" cy="686402"/>
          </a:xfrm>
          <a:custGeom>
            <a:avLst/>
            <a:gdLst>
              <a:gd name="connsiteX0" fmla="*/ 79065 w 268312"/>
              <a:gd name="connsiteY0" fmla="*/ 303213 h 336550"/>
              <a:gd name="connsiteX1" fmla="*/ 69850 w 268312"/>
              <a:gd name="connsiteY1" fmla="*/ 311945 h 336550"/>
              <a:gd name="connsiteX2" fmla="*/ 79065 w 268312"/>
              <a:gd name="connsiteY2" fmla="*/ 320676 h 336550"/>
              <a:gd name="connsiteX3" fmla="*/ 114610 w 268312"/>
              <a:gd name="connsiteY3" fmla="*/ 320676 h 336550"/>
              <a:gd name="connsiteX4" fmla="*/ 123825 w 268312"/>
              <a:gd name="connsiteY4" fmla="*/ 311945 h 336550"/>
              <a:gd name="connsiteX5" fmla="*/ 114610 w 268312"/>
              <a:gd name="connsiteY5" fmla="*/ 303213 h 336550"/>
              <a:gd name="connsiteX6" fmla="*/ 79065 w 268312"/>
              <a:gd name="connsiteY6" fmla="*/ 303213 h 336550"/>
              <a:gd name="connsiteX7" fmla="*/ 184235 w 268312"/>
              <a:gd name="connsiteY7" fmla="*/ 119063 h 336550"/>
              <a:gd name="connsiteX8" fmla="*/ 181644 w 268312"/>
              <a:gd name="connsiteY8" fmla="*/ 121725 h 336550"/>
              <a:gd name="connsiteX9" fmla="*/ 181644 w 268312"/>
              <a:gd name="connsiteY9" fmla="*/ 125717 h 336550"/>
              <a:gd name="connsiteX10" fmla="*/ 177759 w 268312"/>
              <a:gd name="connsiteY10" fmla="*/ 131039 h 336550"/>
              <a:gd name="connsiteX11" fmla="*/ 164808 w 268312"/>
              <a:gd name="connsiteY11" fmla="*/ 148339 h 336550"/>
              <a:gd name="connsiteX12" fmla="*/ 175169 w 268312"/>
              <a:gd name="connsiteY12" fmla="*/ 165638 h 336550"/>
              <a:gd name="connsiteX13" fmla="*/ 186825 w 268312"/>
              <a:gd name="connsiteY13" fmla="*/ 170961 h 336550"/>
              <a:gd name="connsiteX14" fmla="*/ 192005 w 268312"/>
              <a:gd name="connsiteY14" fmla="*/ 173622 h 336550"/>
              <a:gd name="connsiteX15" fmla="*/ 190710 w 268312"/>
              <a:gd name="connsiteY15" fmla="*/ 185598 h 336550"/>
              <a:gd name="connsiteX16" fmla="*/ 181644 w 268312"/>
              <a:gd name="connsiteY16" fmla="*/ 186929 h 336550"/>
              <a:gd name="connsiteX17" fmla="*/ 169989 w 268312"/>
              <a:gd name="connsiteY17" fmla="*/ 182937 h 336550"/>
              <a:gd name="connsiteX18" fmla="*/ 166103 w 268312"/>
              <a:gd name="connsiteY18" fmla="*/ 184268 h 336550"/>
              <a:gd name="connsiteX19" fmla="*/ 164808 w 268312"/>
              <a:gd name="connsiteY19" fmla="*/ 190921 h 336550"/>
              <a:gd name="connsiteX20" fmla="*/ 166103 w 268312"/>
              <a:gd name="connsiteY20" fmla="*/ 196244 h 336550"/>
              <a:gd name="connsiteX21" fmla="*/ 177759 w 268312"/>
              <a:gd name="connsiteY21" fmla="*/ 198905 h 336550"/>
              <a:gd name="connsiteX22" fmla="*/ 180349 w 268312"/>
              <a:gd name="connsiteY22" fmla="*/ 202898 h 336550"/>
              <a:gd name="connsiteX23" fmla="*/ 180349 w 268312"/>
              <a:gd name="connsiteY23" fmla="*/ 206890 h 336550"/>
              <a:gd name="connsiteX24" fmla="*/ 182939 w 268312"/>
              <a:gd name="connsiteY24" fmla="*/ 209551 h 336550"/>
              <a:gd name="connsiteX25" fmla="*/ 189415 w 268312"/>
              <a:gd name="connsiteY25" fmla="*/ 209551 h 336550"/>
              <a:gd name="connsiteX26" fmla="*/ 192005 w 268312"/>
              <a:gd name="connsiteY26" fmla="*/ 206890 h 336550"/>
              <a:gd name="connsiteX27" fmla="*/ 192005 w 268312"/>
              <a:gd name="connsiteY27" fmla="*/ 201567 h 336550"/>
              <a:gd name="connsiteX28" fmla="*/ 194595 w 268312"/>
              <a:gd name="connsiteY28" fmla="*/ 197575 h 336550"/>
              <a:gd name="connsiteX29" fmla="*/ 204956 w 268312"/>
              <a:gd name="connsiteY29" fmla="*/ 190921 h 336550"/>
              <a:gd name="connsiteX30" fmla="*/ 199775 w 268312"/>
              <a:gd name="connsiteY30" fmla="*/ 160315 h 336550"/>
              <a:gd name="connsiteX31" fmla="*/ 188120 w 268312"/>
              <a:gd name="connsiteY31" fmla="*/ 154992 h 336550"/>
              <a:gd name="connsiteX32" fmla="*/ 182939 w 268312"/>
              <a:gd name="connsiteY32" fmla="*/ 152331 h 336550"/>
              <a:gd name="connsiteX33" fmla="*/ 184235 w 268312"/>
              <a:gd name="connsiteY33" fmla="*/ 141685 h 336550"/>
              <a:gd name="connsiteX34" fmla="*/ 188120 w 268312"/>
              <a:gd name="connsiteY34" fmla="*/ 141685 h 336550"/>
              <a:gd name="connsiteX35" fmla="*/ 201071 w 268312"/>
              <a:gd name="connsiteY35" fmla="*/ 144347 h 336550"/>
              <a:gd name="connsiteX36" fmla="*/ 204956 w 268312"/>
              <a:gd name="connsiteY36" fmla="*/ 143016 h 336550"/>
              <a:gd name="connsiteX37" fmla="*/ 207546 w 268312"/>
              <a:gd name="connsiteY37" fmla="*/ 135032 h 336550"/>
              <a:gd name="connsiteX38" fmla="*/ 204956 w 268312"/>
              <a:gd name="connsiteY38" fmla="*/ 132370 h 336550"/>
              <a:gd name="connsiteX39" fmla="*/ 197185 w 268312"/>
              <a:gd name="connsiteY39" fmla="*/ 129709 h 336550"/>
              <a:gd name="connsiteX40" fmla="*/ 193300 w 268312"/>
              <a:gd name="connsiteY40" fmla="*/ 124386 h 336550"/>
              <a:gd name="connsiteX41" fmla="*/ 186825 w 268312"/>
              <a:gd name="connsiteY41" fmla="*/ 119063 h 336550"/>
              <a:gd name="connsiteX42" fmla="*/ 184235 w 268312"/>
              <a:gd name="connsiteY42" fmla="*/ 119063 h 336550"/>
              <a:gd name="connsiteX43" fmla="*/ 187192 w 268312"/>
              <a:gd name="connsiteY43" fmla="*/ 84090 h 336550"/>
              <a:gd name="connsiteX44" fmla="*/ 244570 w 268312"/>
              <a:gd name="connsiteY44" fmla="*/ 107760 h 336550"/>
              <a:gd name="connsiteX45" fmla="*/ 244570 w 268312"/>
              <a:gd name="connsiteY45" fmla="*/ 222168 h 336550"/>
              <a:gd name="connsiteX46" fmla="*/ 145642 w 268312"/>
              <a:gd name="connsiteY46" fmla="*/ 234003 h 336550"/>
              <a:gd name="connsiteX47" fmla="*/ 111347 w 268312"/>
              <a:gd name="connsiteY47" fmla="*/ 243208 h 336550"/>
              <a:gd name="connsiteX48" fmla="*/ 110028 w 268312"/>
              <a:gd name="connsiteY48" fmla="*/ 237948 h 336550"/>
              <a:gd name="connsiteX49" fmla="*/ 127175 w 268312"/>
              <a:gd name="connsiteY49" fmla="*/ 218223 h 336550"/>
              <a:gd name="connsiteX50" fmla="*/ 125856 w 268312"/>
              <a:gd name="connsiteY50" fmla="*/ 218223 h 336550"/>
              <a:gd name="connsiteX51" fmla="*/ 129813 w 268312"/>
              <a:gd name="connsiteY51" fmla="*/ 107760 h 336550"/>
              <a:gd name="connsiteX52" fmla="*/ 187192 w 268312"/>
              <a:gd name="connsiteY52" fmla="*/ 84090 h 336550"/>
              <a:gd name="connsiteX53" fmla="*/ 36992 w 268312"/>
              <a:gd name="connsiteY53" fmla="*/ 0 h 336550"/>
              <a:gd name="connsiteX54" fmla="*/ 161179 w 268312"/>
              <a:gd name="connsiteY54" fmla="*/ 0 h 336550"/>
              <a:gd name="connsiteX55" fmla="*/ 196850 w 268312"/>
              <a:gd name="connsiteY55" fmla="*/ 36810 h 336550"/>
              <a:gd name="connsiteX56" fmla="*/ 196850 w 268312"/>
              <a:gd name="connsiteY56" fmla="*/ 67047 h 336550"/>
              <a:gd name="connsiteX57" fmla="*/ 187602 w 268312"/>
              <a:gd name="connsiteY57" fmla="*/ 67047 h 336550"/>
              <a:gd name="connsiteX58" fmla="*/ 178354 w 268312"/>
              <a:gd name="connsiteY58" fmla="*/ 67047 h 336550"/>
              <a:gd name="connsiteX59" fmla="*/ 178354 w 268312"/>
              <a:gd name="connsiteY59" fmla="*/ 60474 h 336550"/>
              <a:gd name="connsiteX60" fmla="*/ 178354 w 268312"/>
              <a:gd name="connsiteY60" fmla="*/ 59159 h 336550"/>
              <a:gd name="connsiteX61" fmla="*/ 169106 w 268312"/>
              <a:gd name="connsiteY61" fmla="*/ 48642 h 336550"/>
              <a:gd name="connsiteX62" fmla="*/ 29065 w 268312"/>
              <a:gd name="connsiteY62" fmla="*/ 48642 h 336550"/>
              <a:gd name="connsiteX63" fmla="*/ 19817 w 268312"/>
              <a:gd name="connsiteY63" fmla="*/ 59159 h 336550"/>
              <a:gd name="connsiteX64" fmla="*/ 19817 w 268312"/>
              <a:gd name="connsiteY64" fmla="*/ 278706 h 336550"/>
              <a:gd name="connsiteX65" fmla="*/ 29065 w 268312"/>
              <a:gd name="connsiteY65" fmla="*/ 287908 h 336550"/>
              <a:gd name="connsiteX66" fmla="*/ 169106 w 268312"/>
              <a:gd name="connsiteY66" fmla="*/ 287908 h 336550"/>
              <a:gd name="connsiteX67" fmla="*/ 178354 w 268312"/>
              <a:gd name="connsiteY67" fmla="*/ 278706 h 336550"/>
              <a:gd name="connsiteX68" fmla="*/ 178354 w 268312"/>
              <a:gd name="connsiteY68" fmla="*/ 261615 h 336550"/>
              <a:gd name="connsiteX69" fmla="*/ 187602 w 268312"/>
              <a:gd name="connsiteY69" fmla="*/ 262930 h 336550"/>
              <a:gd name="connsiteX70" fmla="*/ 196850 w 268312"/>
              <a:gd name="connsiteY70" fmla="*/ 261615 h 336550"/>
              <a:gd name="connsiteX71" fmla="*/ 196850 w 268312"/>
              <a:gd name="connsiteY71" fmla="*/ 299740 h 336550"/>
              <a:gd name="connsiteX72" fmla="*/ 161179 w 268312"/>
              <a:gd name="connsiteY72" fmla="*/ 336550 h 336550"/>
              <a:gd name="connsiteX73" fmla="*/ 36992 w 268312"/>
              <a:gd name="connsiteY73" fmla="*/ 336550 h 336550"/>
              <a:gd name="connsiteX74" fmla="*/ 0 w 268312"/>
              <a:gd name="connsiteY74" fmla="*/ 299740 h 336550"/>
              <a:gd name="connsiteX75" fmla="*/ 0 w 268312"/>
              <a:gd name="connsiteY75" fmla="*/ 36810 h 336550"/>
              <a:gd name="connsiteX76" fmla="*/ 36992 w 268312"/>
              <a:gd name="connsiteY76"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268312" h="336550">
                <a:moveTo>
                  <a:pt x="79065" y="303213"/>
                </a:moveTo>
                <a:cubicBezTo>
                  <a:pt x="73799" y="303213"/>
                  <a:pt x="69850" y="306955"/>
                  <a:pt x="69850" y="311945"/>
                </a:cubicBezTo>
                <a:cubicBezTo>
                  <a:pt x="69850" y="316934"/>
                  <a:pt x="73799" y="320676"/>
                  <a:pt x="79065" y="320676"/>
                </a:cubicBezTo>
                <a:cubicBezTo>
                  <a:pt x="79065" y="320676"/>
                  <a:pt x="79065" y="320676"/>
                  <a:pt x="114610" y="320676"/>
                </a:cubicBezTo>
                <a:cubicBezTo>
                  <a:pt x="119875" y="320676"/>
                  <a:pt x="123825" y="316934"/>
                  <a:pt x="123825" y="311945"/>
                </a:cubicBezTo>
                <a:cubicBezTo>
                  <a:pt x="123825" y="306955"/>
                  <a:pt x="119875" y="303213"/>
                  <a:pt x="114610" y="303213"/>
                </a:cubicBezTo>
                <a:cubicBezTo>
                  <a:pt x="114610" y="303213"/>
                  <a:pt x="114610" y="303213"/>
                  <a:pt x="79065" y="303213"/>
                </a:cubicBezTo>
                <a:close/>
                <a:moveTo>
                  <a:pt x="184235" y="119063"/>
                </a:moveTo>
                <a:cubicBezTo>
                  <a:pt x="181644" y="119063"/>
                  <a:pt x="181644" y="119063"/>
                  <a:pt x="181644" y="121725"/>
                </a:cubicBezTo>
                <a:cubicBezTo>
                  <a:pt x="181644" y="121725"/>
                  <a:pt x="181644" y="121725"/>
                  <a:pt x="181644" y="125717"/>
                </a:cubicBezTo>
                <a:cubicBezTo>
                  <a:pt x="181644" y="129709"/>
                  <a:pt x="181644" y="129709"/>
                  <a:pt x="177759" y="131039"/>
                </a:cubicBezTo>
                <a:cubicBezTo>
                  <a:pt x="169989" y="133701"/>
                  <a:pt x="164808" y="139024"/>
                  <a:pt x="164808" y="148339"/>
                </a:cubicBezTo>
                <a:cubicBezTo>
                  <a:pt x="164808" y="156323"/>
                  <a:pt x="168694" y="161646"/>
                  <a:pt x="175169" y="165638"/>
                </a:cubicBezTo>
                <a:cubicBezTo>
                  <a:pt x="179054" y="168299"/>
                  <a:pt x="182939" y="169630"/>
                  <a:pt x="186825" y="170961"/>
                </a:cubicBezTo>
                <a:cubicBezTo>
                  <a:pt x="188120" y="172291"/>
                  <a:pt x="190710" y="172291"/>
                  <a:pt x="192005" y="173622"/>
                </a:cubicBezTo>
                <a:cubicBezTo>
                  <a:pt x="195890" y="177614"/>
                  <a:pt x="194595" y="182937"/>
                  <a:pt x="190710" y="185598"/>
                </a:cubicBezTo>
                <a:cubicBezTo>
                  <a:pt x="188120" y="186929"/>
                  <a:pt x="184235" y="186929"/>
                  <a:pt x="181644" y="186929"/>
                </a:cubicBezTo>
                <a:cubicBezTo>
                  <a:pt x="177759" y="185598"/>
                  <a:pt x="173874" y="184268"/>
                  <a:pt x="169989" y="182937"/>
                </a:cubicBezTo>
                <a:cubicBezTo>
                  <a:pt x="167398" y="181606"/>
                  <a:pt x="167398" y="181606"/>
                  <a:pt x="166103" y="184268"/>
                </a:cubicBezTo>
                <a:cubicBezTo>
                  <a:pt x="166103" y="186929"/>
                  <a:pt x="164808" y="188260"/>
                  <a:pt x="164808" y="190921"/>
                </a:cubicBezTo>
                <a:cubicBezTo>
                  <a:pt x="163513" y="193583"/>
                  <a:pt x="163513" y="194913"/>
                  <a:pt x="166103" y="196244"/>
                </a:cubicBezTo>
                <a:cubicBezTo>
                  <a:pt x="169989" y="197575"/>
                  <a:pt x="173874" y="198905"/>
                  <a:pt x="177759" y="198905"/>
                </a:cubicBezTo>
                <a:cubicBezTo>
                  <a:pt x="180349" y="198905"/>
                  <a:pt x="180349" y="198905"/>
                  <a:pt x="180349" y="202898"/>
                </a:cubicBezTo>
                <a:cubicBezTo>
                  <a:pt x="180349" y="204228"/>
                  <a:pt x="180349" y="205559"/>
                  <a:pt x="180349" y="206890"/>
                </a:cubicBezTo>
                <a:cubicBezTo>
                  <a:pt x="180349" y="208220"/>
                  <a:pt x="181644" y="209551"/>
                  <a:pt x="182939" y="209551"/>
                </a:cubicBezTo>
                <a:cubicBezTo>
                  <a:pt x="185530" y="209551"/>
                  <a:pt x="188120" y="209551"/>
                  <a:pt x="189415" y="209551"/>
                </a:cubicBezTo>
                <a:cubicBezTo>
                  <a:pt x="190710" y="209551"/>
                  <a:pt x="192005" y="208220"/>
                  <a:pt x="192005" y="206890"/>
                </a:cubicBezTo>
                <a:cubicBezTo>
                  <a:pt x="192005" y="205559"/>
                  <a:pt x="192005" y="202898"/>
                  <a:pt x="192005" y="201567"/>
                </a:cubicBezTo>
                <a:cubicBezTo>
                  <a:pt x="192005" y="198905"/>
                  <a:pt x="193300" y="198905"/>
                  <a:pt x="194595" y="197575"/>
                </a:cubicBezTo>
                <a:cubicBezTo>
                  <a:pt x="198480" y="196244"/>
                  <a:pt x="202366" y="193583"/>
                  <a:pt x="204956" y="190921"/>
                </a:cubicBezTo>
                <a:cubicBezTo>
                  <a:pt x="212726" y="180276"/>
                  <a:pt x="210136" y="166969"/>
                  <a:pt x="199775" y="160315"/>
                </a:cubicBezTo>
                <a:cubicBezTo>
                  <a:pt x="195890" y="157654"/>
                  <a:pt x="192005" y="156323"/>
                  <a:pt x="188120" y="154992"/>
                </a:cubicBezTo>
                <a:cubicBezTo>
                  <a:pt x="186825" y="153661"/>
                  <a:pt x="184235" y="153661"/>
                  <a:pt x="182939" y="152331"/>
                </a:cubicBezTo>
                <a:cubicBezTo>
                  <a:pt x="179054" y="148339"/>
                  <a:pt x="180349" y="144347"/>
                  <a:pt x="184235" y="141685"/>
                </a:cubicBezTo>
                <a:cubicBezTo>
                  <a:pt x="185530" y="141685"/>
                  <a:pt x="186825" y="141685"/>
                  <a:pt x="188120" y="141685"/>
                </a:cubicBezTo>
                <a:cubicBezTo>
                  <a:pt x="192005" y="141685"/>
                  <a:pt x="197185" y="141685"/>
                  <a:pt x="201071" y="144347"/>
                </a:cubicBezTo>
                <a:cubicBezTo>
                  <a:pt x="203661" y="145677"/>
                  <a:pt x="203661" y="145677"/>
                  <a:pt x="204956" y="143016"/>
                </a:cubicBezTo>
                <a:cubicBezTo>
                  <a:pt x="204956" y="140354"/>
                  <a:pt x="206251" y="137693"/>
                  <a:pt x="207546" y="135032"/>
                </a:cubicBezTo>
                <a:cubicBezTo>
                  <a:pt x="207546" y="133701"/>
                  <a:pt x="206251" y="132370"/>
                  <a:pt x="204956" y="132370"/>
                </a:cubicBezTo>
                <a:cubicBezTo>
                  <a:pt x="202366" y="131039"/>
                  <a:pt x="199775" y="129709"/>
                  <a:pt x="197185" y="129709"/>
                </a:cubicBezTo>
                <a:cubicBezTo>
                  <a:pt x="193300" y="128378"/>
                  <a:pt x="193300" y="128378"/>
                  <a:pt x="193300" y="124386"/>
                </a:cubicBezTo>
                <a:cubicBezTo>
                  <a:pt x="193300" y="119063"/>
                  <a:pt x="193300" y="119063"/>
                  <a:pt x="186825" y="119063"/>
                </a:cubicBezTo>
                <a:cubicBezTo>
                  <a:pt x="186825" y="119063"/>
                  <a:pt x="186825" y="119063"/>
                  <a:pt x="184235" y="119063"/>
                </a:cubicBezTo>
                <a:close/>
                <a:moveTo>
                  <a:pt x="187192" y="84090"/>
                </a:moveTo>
                <a:cubicBezTo>
                  <a:pt x="207967" y="84090"/>
                  <a:pt x="228741" y="91980"/>
                  <a:pt x="244570" y="107760"/>
                </a:cubicBezTo>
                <a:cubicBezTo>
                  <a:pt x="276226" y="139321"/>
                  <a:pt x="276226" y="190607"/>
                  <a:pt x="244570" y="222168"/>
                </a:cubicBezTo>
                <a:cubicBezTo>
                  <a:pt x="216870" y="248468"/>
                  <a:pt x="177299" y="252413"/>
                  <a:pt x="145642" y="234003"/>
                </a:cubicBezTo>
                <a:cubicBezTo>
                  <a:pt x="132452" y="243208"/>
                  <a:pt x="120580" y="244523"/>
                  <a:pt x="111347" y="243208"/>
                </a:cubicBezTo>
                <a:cubicBezTo>
                  <a:pt x="107390" y="243208"/>
                  <a:pt x="107390" y="239263"/>
                  <a:pt x="110028" y="237948"/>
                </a:cubicBezTo>
                <a:cubicBezTo>
                  <a:pt x="117942" y="234003"/>
                  <a:pt x="123218" y="224798"/>
                  <a:pt x="127175" y="218223"/>
                </a:cubicBezTo>
                <a:cubicBezTo>
                  <a:pt x="127175" y="218223"/>
                  <a:pt x="127175" y="218223"/>
                  <a:pt x="125856" y="218223"/>
                </a:cubicBezTo>
                <a:cubicBezTo>
                  <a:pt x="96838" y="186662"/>
                  <a:pt x="98157" y="138006"/>
                  <a:pt x="129813" y="107760"/>
                </a:cubicBezTo>
                <a:cubicBezTo>
                  <a:pt x="145642" y="91980"/>
                  <a:pt x="166417" y="84090"/>
                  <a:pt x="187192" y="84090"/>
                </a:cubicBezTo>
                <a:close/>
                <a:moveTo>
                  <a:pt x="36992" y="0"/>
                </a:moveTo>
                <a:cubicBezTo>
                  <a:pt x="36992" y="0"/>
                  <a:pt x="36992" y="0"/>
                  <a:pt x="161179" y="0"/>
                </a:cubicBezTo>
                <a:cubicBezTo>
                  <a:pt x="180997" y="0"/>
                  <a:pt x="196850" y="15776"/>
                  <a:pt x="196850" y="36810"/>
                </a:cubicBezTo>
                <a:cubicBezTo>
                  <a:pt x="196850" y="36810"/>
                  <a:pt x="196850" y="36810"/>
                  <a:pt x="196850" y="67047"/>
                </a:cubicBezTo>
                <a:cubicBezTo>
                  <a:pt x="194208" y="67047"/>
                  <a:pt x="191566" y="67047"/>
                  <a:pt x="187602" y="67047"/>
                </a:cubicBezTo>
                <a:cubicBezTo>
                  <a:pt x="184960" y="67047"/>
                  <a:pt x="180997" y="67047"/>
                  <a:pt x="178354" y="67047"/>
                </a:cubicBezTo>
                <a:cubicBezTo>
                  <a:pt x="178354" y="67047"/>
                  <a:pt x="178354" y="67047"/>
                  <a:pt x="178354" y="60474"/>
                </a:cubicBezTo>
                <a:cubicBezTo>
                  <a:pt x="178354" y="60474"/>
                  <a:pt x="178354" y="60474"/>
                  <a:pt x="178354" y="59159"/>
                </a:cubicBezTo>
                <a:cubicBezTo>
                  <a:pt x="178354" y="53900"/>
                  <a:pt x="174391" y="48642"/>
                  <a:pt x="169106" y="48642"/>
                </a:cubicBezTo>
                <a:cubicBezTo>
                  <a:pt x="169106" y="48642"/>
                  <a:pt x="169106" y="48642"/>
                  <a:pt x="29065" y="48642"/>
                </a:cubicBezTo>
                <a:cubicBezTo>
                  <a:pt x="23780" y="48642"/>
                  <a:pt x="19817" y="53900"/>
                  <a:pt x="19817" y="59159"/>
                </a:cubicBezTo>
                <a:cubicBezTo>
                  <a:pt x="19817" y="59159"/>
                  <a:pt x="19817" y="59159"/>
                  <a:pt x="19817" y="278706"/>
                </a:cubicBezTo>
                <a:cubicBezTo>
                  <a:pt x="19817" y="283964"/>
                  <a:pt x="23780" y="287908"/>
                  <a:pt x="29065" y="287908"/>
                </a:cubicBezTo>
                <a:cubicBezTo>
                  <a:pt x="29065" y="287908"/>
                  <a:pt x="29065" y="287908"/>
                  <a:pt x="169106" y="287908"/>
                </a:cubicBezTo>
                <a:cubicBezTo>
                  <a:pt x="174391" y="287908"/>
                  <a:pt x="178354" y="282650"/>
                  <a:pt x="178354" y="278706"/>
                </a:cubicBezTo>
                <a:cubicBezTo>
                  <a:pt x="178354" y="278706"/>
                  <a:pt x="178354" y="278706"/>
                  <a:pt x="178354" y="261615"/>
                </a:cubicBezTo>
                <a:cubicBezTo>
                  <a:pt x="180997" y="261615"/>
                  <a:pt x="184960" y="262930"/>
                  <a:pt x="187602" y="262930"/>
                </a:cubicBezTo>
                <a:cubicBezTo>
                  <a:pt x="191566" y="262930"/>
                  <a:pt x="194208" y="261615"/>
                  <a:pt x="196850" y="261615"/>
                </a:cubicBezTo>
                <a:cubicBezTo>
                  <a:pt x="196850" y="261615"/>
                  <a:pt x="196850" y="261615"/>
                  <a:pt x="196850" y="299740"/>
                </a:cubicBezTo>
                <a:cubicBezTo>
                  <a:pt x="196850" y="320774"/>
                  <a:pt x="180997" y="336550"/>
                  <a:pt x="161179" y="336550"/>
                </a:cubicBezTo>
                <a:cubicBezTo>
                  <a:pt x="161179" y="336550"/>
                  <a:pt x="161179" y="336550"/>
                  <a:pt x="36992" y="336550"/>
                </a:cubicBezTo>
                <a:cubicBezTo>
                  <a:pt x="17175" y="336550"/>
                  <a:pt x="0" y="320774"/>
                  <a:pt x="0" y="299740"/>
                </a:cubicBezTo>
                <a:cubicBezTo>
                  <a:pt x="0" y="299740"/>
                  <a:pt x="0" y="299740"/>
                  <a:pt x="0" y="36810"/>
                </a:cubicBezTo>
                <a:cubicBezTo>
                  <a:pt x="0" y="15776"/>
                  <a:pt x="17175" y="0"/>
                  <a:pt x="36992" y="0"/>
                </a:cubicBezTo>
                <a:close/>
              </a:path>
            </a:pathLst>
          </a:custGeom>
          <a:solidFill>
            <a:sysClr val="window" lastClr="FFFFFF"/>
          </a:solidFill>
          <a:ln>
            <a:noFill/>
          </a:ln>
        </p:spPr>
        <p:txBody>
          <a:bodyPr wrap="square" lIns="91440" tIns="45720" rIns="91440" bIns="45720" anchor="ctr">
            <a:normAutofit/>
          </a:bodyPr>
          <a:lstStyle/>
          <a:p>
            <a:pPr algn="ctr"/>
            <a:endParaRPr>
              <a:latin typeface="Arial" panose="020B0604020202020204" pitchFamily="34" charset="0"/>
              <a:sym typeface="Arial" panose="020B0604020202020204" pitchFamily="34" charset="0"/>
            </a:endParaRPr>
          </a:p>
        </p:txBody>
      </p:sp>
      <p:sp>
        <p:nvSpPr>
          <p:cNvPr id="30" name="任意多边形 42" title="DN0G3AjvxA"/>
          <p:cNvSpPr/>
          <p:nvPr>
            <p:custDataLst>
              <p:tags r:id="rId7"/>
            </p:custDataLst>
          </p:nvPr>
        </p:nvSpPr>
        <p:spPr bwMode="auto">
          <a:xfrm>
            <a:off x="4910495" y="4174074"/>
            <a:ext cx="673606" cy="569245"/>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ysClr val="window" lastClr="FFFFFF"/>
          </a:solidFill>
          <a:ln>
            <a:noFill/>
          </a:ln>
        </p:spPr>
        <p:txBody>
          <a:bodyPr wrap="square" lIns="91440" tIns="45720" rIns="91440" bIns="45720" anchor="ctr">
            <a:normAutofit/>
          </a:bodyPr>
          <a:lstStyle/>
          <a:p>
            <a:pPr algn="ctr"/>
            <a:endParaRPr>
              <a:latin typeface="Arial" panose="020B0604020202020204" pitchFamily="34" charset="0"/>
              <a:sym typeface="Arial" panose="020B0604020202020204" pitchFamily="34" charset="0"/>
            </a:endParaRPr>
          </a:p>
        </p:txBody>
      </p:sp>
      <p:sp>
        <p:nvSpPr>
          <p:cNvPr id="22" name="文本框 21"/>
          <p:cNvSpPr txBox="1"/>
          <p:nvPr>
            <p:custDataLst>
              <p:tags r:id="rId8"/>
            </p:custDataLst>
          </p:nvPr>
        </p:nvSpPr>
        <p:spPr>
          <a:xfrm>
            <a:off x="1263651" y="311936"/>
            <a:ext cx="5314950" cy="633187"/>
          </a:xfrm>
          <a:prstGeom prst="rect">
            <a:avLst/>
          </a:prstGeom>
          <a:noFill/>
          <a:effectLst/>
        </p:spPr>
        <p:txBody>
          <a:bodyPr wrap="square" rtlCol="0" anchor="t">
            <a:normAutofit fontScale="87500"/>
          </a:bodyPr>
          <a:lstStyle/>
          <a:p>
            <a:pPr algn="l">
              <a:lnSpc>
                <a:spcPct val="120000"/>
              </a:lnSpc>
            </a:pPr>
            <a:r>
              <a:rPr lang="zh-CN" altLang="en-US" sz="3200" b="1" spc="300">
                <a:solidFill>
                  <a:srgbClr val="F87616"/>
                </a:solidFill>
                <a:latin typeface="Arial" panose="020B0604020202020204" pitchFamily="34" charset="0"/>
                <a:ea typeface="微软雅黑" panose="020B0503020204020204" pitchFamily="34" charset="-122"/>
                <a:cs typeface="+mn-ea"/>
                <a:sym typeface="Arial" panose="020B0604020202020204" pitchFamily="34" charset="0"/>
              </a:rPr>
              <a:t>（四）按建筑规模和数量分类</a:t>
            </a:r>
          </a:p>
        </p:txBody>
      </p:sp>
      <p:sp>
        <p:nvSpPr>
          <p:cNvPr id="23" name="文本框 22"/>
          <p:cNvSpPr txBox="1"/>
          <p:nvPr>
            <p:custDataLst>
              <p:tags r:id="rId9"/>
            </p:custDataLst>
          </p:nvPr>
        </p:nvSpPr>
        <p:spPr>
          <a:xfrm>
            <a:off x="971955" y="2943225"/>
            <a:ext cx="3168000" cy="477486"/>
          </a:xfrm>
          <a:prstGeom prst="rect">
            <a:avLst/>
          </a:prstGeom>
          <a:noFill/>
        </p:spPr>
        <p:txBody>
          <a:bodyPr wrap="square" lIns="91440" tIns="45720" rIns="91440" bIns="45720" anchor="b" anchorCtr="0">
            <a:norm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r">
              <a:lnSpc>
                <a:spcPct val="120000"/>
              </a:lnSpc>
            </a:pPr>
            <a:r>
              <a:rPr lang="zh-CN" altLang="en-US" sz="2000" b="1" spc="300">
                <a:solidFill>
                  <a:srgbClr val="4B5050"/>
                </a:solidFill>
                <a:latin typeface="Arial" panose="020B0604020202020204" pitchFamily="34" charset="0"/>
                <a:ea typeface="微软雅黑" panose="020B0503020204020204" pitchFamily="34" charset="-122"/>
                <a:cs typeface="+mn-ea"/>
                <a:sym typeface="Arial" panose="020B0604020202020204" pitchFamily="34" charset="0"/>
              </a:rPr>
              <a:t>（1）大量性建筑：</a:t>
            </a:r>
          </a:p>
        </p:txBody>
      </p:sp>
      <p:sp>
        <p:nvSpPr>
          <p:cNvPr id="25" name="文本框 24"/>
          <p:cNvSpPr txBox="1"/>
          <p:nvPr>
            <p:custDataLst>
              <p:tags r:id="rId10"/>
            </p:custDataLst>
          </p:nvPr>
        </p:nvSpPr>
        <p:spPr>
          <a:xfrm>
            <a:off x="971955" y="3519586"/>
            <a:ext cx="3168000" cy="1124585"/>
          </a:xfrm>
          <a:prstGeom prst="rect">
            <a:avLst/>
          </a:prstGeom>
          <a:noFill/>
        </p:spPr>
        <p:txBody>
          <a:bodyPr wrap="square" lIns="91440" tIns="45720" rIns="91440" bIns="4572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r">
              <a:lnSpc>
                <a:spcPct val="12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大量性建筑是指建筑规模不大，建筑数量较多的建筑，如一般居住建筑、中小学校、小型商店、诊所、食堂等。</a:t>
            </a:r>
          </a:p>
        </p:txBody>
      </p:sp>
      <p:sp>
        <p:nvSpPr>
          <p:cNvPr id="36" name="文本框 35"/>
          <p:cNvSpPr txBox="1"/>
          <p:nvPr>
            <p:custDataLst>
              <p:tags r:id="rId11"/>
            </p:custDataLst>
          </p:nvPr>
        </p:nvSpPr>
        <p:spPr>
          <a:xfrm>
            <a:off x="8272609" y="2464438"/>
            <a:ext cx="3168000" cy="477486"/>
          </a:xfrm>
          <a:prstGeom prst="rect">
            <a:avLst/>
          </a:prstGeom>
          <a:noFill/>
        </p:spPr>
        <p:txBody>
          <a:bodyPr wrap="square" lIns="91440" tIns="45720" rIns="91440" bIns="45720" anchor="b" anchorCtr="0">
            <a:norm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20000"/>
              </a:lnSpc>
            </a:pPr>
            <a:r>
              <a:rPr lang="zh-CN" altLang="en-US" sz="2000" b="1" spc="300">
                <a:solidFill>
                  <a:srgbClr val="F5AA19"/>
                </a:solidFill>
                <a:latin typeface="Arial" panose="020B0604020202020204" pitchFamily="34" charset="0"/>
                <a:ea typeface="微软雅黑" panose="020B0503020204020204" pitchFamily="34" charset="-122"/>
                <a:cs typeface="+mn-ea"/>
                <a:sym typeface="Arial" panose="020B0604020202020204" pitchFamily="34" charset="0"/>
              </a:rPr>
              <a:t>（2）大型性建筑：</a:t>
            </a:r>
          </a:p>
        </p:txBody>
      </p:sp>
      <p:sp>
        <p:nvSpPr>
          <p:cNvPr id="37" name="文本框 36"/>
          <p:cNvSpPr txBox="1"/>
          <p:nvPr>
            <p:custDataLst>
              <p:tags r:id="rId12"/>
            </p:custDataLst>
          </p:nvPr>
        </p:nvSpPr>
        <p:spPr>
          <a:xfrm>
            <a:off x="8272609" y="3040799"/>
            <a:ext cx="3168000" cy="1124585"/>
          </a:xfrm>
          <a:prstGeom prst="rect">
            <a:avLst/>
          </a:prstGeom>
          <a:noFill/>
        </p:spPr>
        <p:txBody>
          <a:bodyPr wrap="square" lIns="91440" tIns="45720" rIns="91440" bIns="4572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2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大型性建筑是指建筑规模宏大，建筑数量较少的建筑，如机场候机楼、大型体育馆、大型影剧场、大型展览馆等建筑。</a:t>
            </a:r>
          </a:p>
        </p:txBody>
      </p:sp>
    </p:spTree>
    <p:custDataLst>
      <p:tags r:id="rId1"/>
    </p:custData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任意形状 4"/>
          <p:cNvSpPr/>
          <p:nvPr>
            <p:custDataLst>
              <p:tags r:id="rId2"/>
            </p:custDataLst>
          </p:nvPr>
        </p:nvSpPr>
        <p:spPr>
          <a:xfrm flipH="1">
            <a:off x="5393055" y="3164840"/>
            <a:ext cx="710565" cy="818515"/>
          </a:xfrm>
          <a:custGeom>
            <a:avLst/>
            <a:gdLst>
              <a:gd name="connsiteX0" fmla="*/ 4286 w 1051560"/>
              <a:gd name="connsiteY0" fmla="*/ 1210723 h 1211580"/>
              <a:gd name="connsiteX1" fmla="*/ 1049560 w 1051560"/>
              <a:gd name="connsiteY1" fmla="*/ 607219 h 1211580"/>
              <a:gd name="connsiteX2" fmla="*/ 4286 w 1051560"/>
              <a:gd name="connsiteY2" fmla="*/ 4286 h 1211580"/>
              <a:gd name="connsiteX3" fmla="*/ 4286 w 1051560"/>
              <a:gd name="connsiteY3" fmla="*/ 1210723 h 1211580"/>
            </a:gdLst>
            <a:ahLst/>
            <a:cxnLst>
              <a:cxn ang="0">
                <a:pos x="connsiteX0" y="connsiteY0"/>
              </a:cxn>
              <a:cxn ang="0">
                <a:pos x="connsiteX1" y="connsiteY1"/>
              </a:cxn>
              <a:cxn ang="0">
                <a:pos x="connsiteX2" y="connsiteY2"/>
              </a:cxn>
              <a:cxn ang="0">
                <a:pos x="connsiteX3" y="connsiteY3"/>
              </a:cxn>
            </a:cxnLst>
            <a:rect l="l" t="t" r="r" b="b"/>
            <a:pathLst>
              <a:path w="1051560" h="1211580">
                <a:moveTo>
                  <a:pt x="4286" y="1210723"/>
                </a:moveTo>
                <a:lnTo>
                  <a:pt x="1049560" y="607219"/>
                </a:lnTo>
                <a:cubicBezTo>
                  <a:pt x="836390" y="250603"/>
                  <a:pt x="448913" y="10001"/>
                  <a:pt x="4286" y="4286"/>
                </a:cubicBezTo>
                <a:lnTo>
                  <a:pt x="4286" y="1210723"/>
                </a:lnTo>
                <a:close/>
              </a:path>
            </a:pathLst>
          </a:custGeom>
          <a:solidFill>
            <a:srgbClr val="4B5050"/>
          </a:solidFill>
          <a:ln w="9525" cap="flat">
            <a:noFill/>
            <a:prstDash val="solid"/>
            <a:miter/>
          </a:ln>
        </p:spPr>
        <p:txBody>
          <a:bodyPr rtlCol="0" anchor="ctr"/>
          <a:lstStyle/>
          <a:p>
            <a:pPr>
              <a:lnSpc>
                <a:spcPct val="120000"/>
              </a:lnSpc>
            </a:pPr>
            <a:endParaRPr lang="zh-CN" altLang="en-US"/>
          </a:p>
        </p:txBody>
      </p:sp>
      <p:sp>
        <p:nvSpPr>
          <p:cNvPr id="32" name="任意形状 5"/>
          <p:cNvSpPr/>
          <p:nvPr>
            <p:custDataLst>
              <p:tags r:id="rId3"/>
            </p:custDataLst>
          </p:nvPr>
        </p:nvSpPr>
        <p:spPr>
          <a:xfrm flipH="1">
            <a:off x="5277485" y="3592830"/>
            <a:ext cx="814705" cy="818515"/>
          </a:xfrm>
          <a:custGeom>
            <a:avLst/>
            <a:gdLst>
              <a:gd name="connsiteX0" fmla="*/ 4286 w 1205865"/>
              <a:gd name="connsiteY0" fmla="*/ 607790 h 1211580"/>
              <a:gd name="connsiteX1" fmla="*/ 1049560 w 1205865"/>
              <a:gd name="connsiteY1" fmla="*/ 1211294 h 1211580"/>
              <a:gd name="connsiteX2" fmla="*/ 1206722 w 1205865"/>
              <a:gd name="connsiteY2" fmla="*/ 607790 h 1211580"/>
              <a:gd name="connsiteX3" fmla="*/ 1049560 w 1205865"/>
              <a:gd name="connsiteY3" fmla="*/ 4286 h 1211580"/>
              <a:gd name="connsiteX4" fmla="*/ 4286 w 1205865"/>
              <a:gd name="connsiteY4" fmla="*/ 607790 h 1211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5865" h="1211580">
                <a:moveTo>
                  <a:pt x="4286" y="607790"/>
                </a:moveTo>
                <a:lnTo>
                  <a:pt x="1049560" y="1211294"/>
                </a:lnTo>
                <a:cubicBezTo>
                  <a:pt x="1149572" y="1032986"/>
                  <a:pt x="1206722" y="827246"/>
                  <a:pt x="1206722" y="607790"/>
                </a:cubicBezTo>
                <a:cubicBezTo>
                  <a:pt x="1206722" y="388906"/>
                  <a:pt x="1149572" y="183166"/>
                  <a:pt x="1049560" y="4286"/>
                </a:cubicBezTo>
                <a:lnTo>
                  <a:pt x="4286" y="607790"/>
                </a:lnTo>
                <a:close/>
              </a:path>
            </a:pathLst>
          </a:custGeom>
          <a:solidFill>
            <a:srgbClr val="4B5050"/>
          </a:solidFill>
          <a:ln w="9525" cap="flat">
            <a:noFill/>
            <a:prstDash val="solid"/>
            <a:miter/>
          </a:ln>
        </p:spPr>
        <p:txBody>
          <a:bodyPr rtlCol="0" anchor="ctr"/>
          <a:lstStyle/>
          <a:p>
            <a:pPr>
              <a:lnSpc>
                <a:spcPct val="120000"/>
              </a:lnSpc>
            </a:pPr>
            <a:endParaRPr lang="zh-CN" altLang="en-US"/>
          </a:p>
        </p:txBody>
      </p:sp>
      <p:sp>
        <p:nvSpPr>
          <p:cNvPr id="33" name="任意形状 6"/>
          <p:cNvSpPr/>
          <p:nvPr>
            <p:custDataLst>
              <p:tags r:id="rId4"/>
            </p:custDataLst>
          </p:nvPr>
        </p:nvSpPr>
        <p:spPr>
          <a:xfrm flipH="1">
            <a:off x="5393055" y="4020185"/>
            <a:ext cx="710565" cy="818515"/>
          </a:xfrm>
          <a:custGeom>
            <a:avLst/>
            <a:gdLst>
              <a:gd name="connsiteX0" fmla="*/ 4286 w 1051560"/>
              <a:gd name="connsiteY0" fmla="*/ 4286 h 1211580"/>
              <a:gd name="connsiteX1" fmla="*/ 4286 w 1051560"/>
              <a:gd name="connsiteY1" fmla="*/ 1210723 h 1211580"/>
              <a:gd name="connsiteX2" fmla="*/ 1049560 w 1051560"/>
              <a:gd name="connsiteY2" fmla="*/ 607790 h 1211580"/>
              <a:gd name="connsiteX3" fmla="*/ 4286 w 1051560"/>
              <a:gd name="connsiteY3" fmla="*/ 4286 h 1211580"/>
            </a:gdLst>
            <a:ahLst/>
            <a:cxnLst>
              <a:cxn ang="0">
                <a:pos x="connsiteX0" y="connsiteY0"/>
              </a:cxn>
              <a:cxn ang="0">
                <a:pos x="connsiteX1" y="connsiteY1"/>
              </a:cxn>
              <a:cxn ang="0">
                <a:pos x="connsiteX2" y="connsiteY2"/>
              </a:cxn>
              <a:cxn ang="0">
                <a:pos x="connsiteX3" y="connsiteY3"/>
              </a:cxn>
            </a:cxnLst>
            <a:rect l="l" t="t" r="r" b="b"/>
            <a:pathLst>
              <a:path w="1051560" h="1211580">
                <a:moveTo>
                  <a:pt x="4286" y="4286"/>
                </a:moveTo>
                <a:lnTo>
                  <a:pt x="4286" y="1210723"/>
                </a:lnTo>
                <a:cubicBezTo>
                  <a:pt x="448342" y="1204436"/>
                  <a:pt x="836390" y="964406"/>
                  <a:pt x="1049560" y="607790"/>
                </a:cubicBezTo>
                <a:lnTo>
                  <a:pt x="4286" y="4286"/>
                </a:lnTo>
                <a:close/>
              </a:path>
            </a:pathLst>
          </a:custGeom>
          <a:solidFill>
            <a:srgbClr val="4B5050"/>
          </a:solidFill>
          <a:ln w="9525" cap="flat">
            <a:noFill/>
            <a:prstDash val="solid"/>
            <a:miter/>
          </a:ln>
        </p:spPr>
        <p:txBody>
          <a:bodyPr rtlCol="0" anchor="ctr"/>
          <a:lstStyle/>
          <a:p>
            <a:pPr>
              <a:lnSpc>
                <a:spcPct val="120000"/>
              </a:lnSpc>
            </a:pPr>
            <a:endParaRPr lang="zh-CN" altLang="en-US" dirty="0"/>
          </a:p>
        </p:txBody>
      </p:sp>
      <p:sp>
        <p:nvSpPr>
          <p:cNvPr id="4" name="任意形状 4"/>
          <p:cNvSpPr/>
          <p:nvPr>
            <p:custDataLst>
              <p:tags r:id="rId5"/>
            </p:custDataLst>
          </p:nvPr>
        </p:nvSpPr>
        <p:spPr>
          <a:xfrm>
            <a:off x="6118225" y="3164840"/>
            <a:ext cx="710565" cy="818515"/>
          </a:xfrm>
          <a:custGeom>
            <a:avLst/>
            <a:gdLst>
              <a:gd name="connsiteX0" fmla="*/ 4286 w 1051560"/>
              <a:gd name="connsiteY0" fmla="*/ 1210723 h 1211580"/>
              <a:gd name="connsiteX1" fmla="*/ 1049560 w 1051560"/>
              <a:gd name="connsiteY1" fmla="*/ 607219 h 1211580"/>
              <a:gd name="connsiteX2" fmla="*/ 4286 w 1051560"/>
              <a:gd name="connsiteY2" fmla="*/ 4286 h 1211580"/>
              <a:gd name="connsiteX3" fmla="*/ 4286 w 1051560"/>
              <a:gd name="connsiteY3" fmla="*/ 1210723 h 1211580"/>
            </a:gdLst>
            <a:ahLst/>
            <a:cxnLst>
              <a:cxn ang="0">
                <a:pos x="connsiteX0" y="connsiteY0"/>
              </a:cxn>
              <a:cxn ang="0">
                <a:pos x="connsiteX1" y="connsiteY1"/>
              </a:cxn>
              <a:cxn ang="0">
                <a:pos x="connsiteX2" y="connsiteY2"/>
              </a:cxn>
              <a:cxn ang="0">
                <a:pos x="connsiteX3" y="connsiteY3"/>
              </a:cxn>
            </a:cxnLst>
            <a:rect l="l" t="t" r="r" b="b"/>
            <a:pathLst>
              <a:path w="1051560" h="1211580">
                <a:moveTo>
                  <a:pt x="4286" y="1210723"/>
                </a:moveTo>
                <a:lnTo>
                  <a:pt x="1049560" y="607219"/>
                </a:lnTo>
                <a:cubicBezTo>
                  <a:pt x="836390" y="250603"/>
                  <a:pt x="448913" y="10001"/>
                  <a:pt x="4286" y="4286"/>
                </a:cubicBezTo>
                <a:lnTo>
                  <a:pt x="4286" y="1210723"/>
                </a:lnTo>
                <a:close/>
              </a:path>
            </a:pathLst>
          </a:custGeom>
          <a:solidFill>
            <a:srgbClr val="F5AA19"/>
          </a:solidFill>
          <a:ln w="9525" cap="flat">
            <a:noFill/>
            <a:prstDash val="solid"/>
            <a:miter/>
          </a:ln>
        </p:spPr>
        <p:txBody>
          <a:bodyPr rtlCol="0" anchor="ctr"/>
          <a:lstStyle/>
          <a:p>
            <a:pPr>
              <a:lnSpc>
                <a:spcPct val="120000"/>
              </a:lnSpc>
            </a:pPr>
            <a:endParaRPr lang="zh-CN" altLang="en-US"/>
          </a:p>
        </p:txBody>
      </p:sp>
      <p:sp>
        <p:nvSpPr>
          <p:cNvPr id="5" name="任意形状 5"/>
          <p:cNvSpPr/>
          <p:nvPr>
            <p:custDataLst>
              <p:tags r:id="rId6"/>
            </p:custDataLst>
          </p:nvPr>
        </p:nvSpPr>
        <p:spPr>
          <a:xfrm>
            <a:off x="6129655" y="3592830"/>
            <a:ext cx="814705" cy="818515"/>
          </a:xfrm>
          <a:custGeom>
            <a:avLst/>
            <a:gdLst>
              <a:gd name="connsiteX0" fmla="*/ 4286 w 1205865"/>
              <a:gd name="connsiteY0" fmla="*/ 607790 h 1211580"/>
              <a:gd name="connsiteX1" fmla="*/ 1049560 w 1205865"/>
              <a:gd name="connsiteY1" fmla="*/ 1211294 h 1211580"/>
              <a:gd name="connsiteX2" fmla="*/ 1206722 w 1205865"/>
              <a:gd name="connsiteY2" fmla="*/ 607790 h 1211580"/>
              <a:gd name="connsiteX3" fmla="*/ 1049560 w 1205865"/>
              <a:gd name="connsiteY3" fmla="*/ 4286 h 1211580"/>
              <a:gd name="connsiteX4" fmla="*/ 4286 w 1205865"/>
              <a:gd name="connsiteY4" fmla="*/ 607790 h 1211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5865" h="1211580">
                <a:moveTo>
                  <a:pt x="4286" y="607790"/>
                </a:moveTo>
                <a:lnTo>
                  <a:pt x="1049560" y="1211294"/>
                </a:lnTo>
                <a:cubicBezTo>
                  <a:pt x="1149572" y="1032986"/>
                  <a:pt x="1206722" y="827246"/>
                  <a:pt x="1206722" y="607790"/>
                </a:cubicBezTo>
                <a:cubicBezTo>
                  <a:pt x="1206722" y="388906"/>
                  <a:pt x="1149572" y="183166"/>
                  <a:pt x="1049560" y="4286"/>
                </a:cubicBezTo>
                <a:lnTo>
                  <a:pt x="4286" y="607790"/>
                </a:lnTo>
                <a:close/>
              </a:path>
            </a:pathLst>
          </a:custGeom>
          <a:solidFill>
            <a:srgbClr val="91969B"/>
          </a:solidFill>
          <a:ln w="9525" cap="flat">
            <a:noFill/>
            <a:prstDash val="solid"/>
            <a:miter/>
          </a:ln>
        </p:spPr>
        <p:txBody>
          <a:bodyPr rtlCol="0" anchor="ctr"/>
          <a:lstStyle/>
          <a:p>
            <a:pPr>
              <a:lnSpc>
                <a:spcPct val="120000"/>
              </a:lnSpc>
            </a:pPr>
            <a:endParaRPr lang="zh-CN" altLang="en-US"/>
          </a:p>
        </p:txBody>
      </p:sp>
      <p:sp>
        <p:nvSpPr>
          <p:cNvPr id="6" name="任意形状 6"/>
          <p:cNvSpPr/>
          <p:nvPr>
            <p:custDataLst>
              <p:tags r:id="rId7"/>
            </p:custDataLst>
          </p:nvPr>
        </p:nvSpPr>
        <p:spPr>
          <a:xfrm>
            <a:off x="6118225" y="4020185"/>
            <a:ext cx="710565" cy="818515"/>
          </a:xfrm>
          <a:custGeom>
            <a:avLst/>
            <a:gdLst>
              <a:gd name="connsiteX0" fmla="*/ 4286 w 1051560"/>
              <a:gd name="connsiteY0" fmla="*/ 4286 h 1211580"/>
              <a:gd name="connsiteX1" fmla="*/ 4286 w 1051560"/>
              <a:gd name="connsiteY1" fmla="*/ 1210723 h 1211580"/>
              <a:gd name="connsiteX2" fmla="*/ 1049560 w 1051560"/>
              <a:gd name="connsiteY2" fmla="*/ 607790 h 1211580"/>
              <a:gd name="connsiteX3" fmla="*/ 4286 w 1051560"/>
              <a:gd name="connsiteY3" fmla="*/ 4286 h 1211580"/>
            </a:gdLst>
            <a:ahLst/>
            <a:cxnLst>
              <a:cxn ang="0">
                <a:pos x="connsiteX0" y="connsiteY0"/>
              </a:cxn>
              <a:cxn ang="0">
                <a:pos x="connsiteX1" y="connsiteY1"/>
              </a:cxn>
              <a:cxn ang="0">
                <a:pos x="connsiteX2" y="connsiteY2"/>
              </a:cxn>
              <a:cxn ang="0">
                <a:pos x="connsiteX3" y="connsiteY3"/>
              </a:cxn>
            </a:cxnLst>
            <a:rect l="l" t="t" r="r" b="b"/>
            <a:pathLst>
              <a:path w="1051560" h="1211580">
                <a:moveTo>
                  <a:pt x="4286" y="4286"/>
                </a:moveTo>
                <a:lnTo>
                  <a:pt x="4286" y="1210723"/>
                </a:lnTo>
                <a:cubicBezTo>
                  <a:pt x="448342" y="1204436"/>
                  <a:pt x="836390" y="964406"/>
                  <a:pt x="1049560" y="607790"/>
                </a:cubicBezTo>
                <a:lnTo>
                  <a:pt x="4286" y="4286"/>
                </a:lnTo>
                <a:close/>
              </a:path>
            </a:pathLst>
          </a:custGeom>
          <a:solidFill>
            <a:srgbClr val="91969B"/>
          </a:solidFill>
          <a:ln w="9525" cap="flat">
            <a:noFill/>
            <a:prstDash val="solid"/>
            <a:miter/>
          </a:ln>
        </p:spPr>
        <p:txBody>
          <a:bodyPr rtlCol="0" anchor="ctr"/>
          <a:lstStyle/>
          <a:p>
            <a:pPr>
              <a:lnSpc>
                <a:spcPct val="120000"/>
              </a:lnSpc>
            </a:pPr>
            <a:endParaRPr lang="zh-CN" altLang="en-US" dirty="0"/>
          </a:p>
        </p:txBody>
      </p:sp>
      <p:sp>
        <p:nvSpPr>
          <p:cNvPr id="7" name="任意形状 7"/>
          <p:cNvSpPr/>
          <p:nvPr>
            <p:custDataLst>
              <p:tags r:id="rId8"/>
            </p:custDataLst>
          </p:nvPr>
        </p:nvSpPr>
        <p:spPr>
          <a:xfrm>
            <a:off x="5454015" y="3340100"/>
            <a:ext cx="1313180" cy="1325245"/>
          </a:xfrm>
          <a:custGeom>
            <a:avLst/>
            <a:gdLst>
              <a:gd name="connsiteX0" fmla="*/ 2307431 w 2308860"/>
              <a:gd name="connsiteY0" fmla="*/ 1155859 h 2308860"/>
              <a:gd name="connsiteX1" fmla="*/ 1155859 w 2308860"/>
              <a:gd name="connsiteY1" fmla="*/ 2307431 h 2308860"/>
              <a:gd name="connsiteX2" fmla="*/ 4286 w 2308860"/>
              <a:gd name="connsiteY2" fmla="*/ 1155859 h 2308860"/>
              <a:gd name="connsiteX3" fmla="*/ 1155859 w 2308860"/>
              <a:gd name="connsiteY3" fmla="*/ 4286 h 2308860"/>
              <a:gd name="connsiteX4" fmla="*/ 2307431 w 2308860"/>
              <a:gd name="connsiteY4" fmla="*/ 1155859 h 2308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8860" h="2308860">
                <a:moveTo>
                  <a:pt x="2307431" y="1155859"/>
                </a:moveTo>
                <a:cubicBezTo>
                  <a:pt x="2307431" y="1791855"/>
                  <a:pt x="1791855" y="2307431"/>
                  <a:pt x="1155859" y="2307431"/>
                </a:cubicBezTo>
                <a:cubicBezTo>
                  <a:pt x="519863" y="2307431"/>
                  <a:pt x="4286" y="1791855"/>
                  <a:pt x="4286" y="1155859"/>
                </a:cubicBezTo>
                <a:cubicBezTo>
                  <a:pt x="4286" y="519863"/>
                  <a:pt x="519863" y="4286"/>
                  <a:pt x="1155859" y="4286"/>
                </a:cubicBezTo>
                <a:cubicBezTo>
                  <a:pt x="1791855" y="4286"/>
                  <a:pt x="2307431" y="519863"/>
                  <a:pt x="2307431" y="1155859"/>
                </a:cubicBezTo>
                <a:close/>
              </a:path>
            </a:pathLst>
          </a:custGeom>
          <a:solidFill>
            <a:sysClr val="window" lastClr="FFFFFF"/>
          </a:solidFill>
          <a:ln w="25400" cap="flat">
            <a:solidFill>
              <a:sysClr val="window" lastClr="FFFFFF">
                <a:lumMod val="85000"/>
              </a:sysClr>
            </a:soli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nSpc>
                <a:spcPct val="120000"/>
              </a:lnSpc>
            </a:pPr>
            <a:endParaRPr lang="zh-CN" altLang="en-US"/>
          </a:p>
        </p:txBody>
      </p:sp>
      <p:sp>
        <p:nvSpPr>
          <p:cNvPr id="29" name="图形 19"/>
          <p:cNvSpPr/>
          <p:nvPr>
            <p:custDataLst>
              <p:tags r:id="rId9"/>
            </p:custDataLst>
          </p:nvPr>
        </p:nvSpPr>
        <p:spPr>
          <a:xfrm>
            <a:off x="5829300" y="3720465"/>
            <a:ext cx="563880" cy="563880"/>
          </a:xfrm>
          <a:custGeom>
            <a:avLst/>
            <a:gdLst>
              <a:gd name="connsiteX0" fmla="*/ 24852 w 744574"/>
              <a:gd name="connsiteY0" fmla="*/ 405544 h 744574"/>
              <a:gd name="connsiteX1" fmla="*/ 339025 w 744574"/>
              <a:gd name="connsiteY1" fmla="*/ 719669 h 744574"/>
              <a:gd name="connsiteX2" fmla="*/ 382052 w 744574"/>
              <a:gd name="connsiteY2" fmla="*/ 743182 h 744574"/>
              <a:gd name="connsiteX3" fmla="*/ 405559 w 744574"/>
              <a:gd name="connsiteY3" fmla="*/ 719692 h 744574"/>
              <a:gd name="connsiteX4" fmla="*/ 719693 w 744574"/>
              <a:gd name="connsiteY4" fmla="*/ 405559 h 744574"/>
              <a:gd name="connsiteX5" fmla="*/ 743174 w 744574"/>
              <a:gd name="connsiteY5" fmla="*/ 362513 h 744574"/>
              <a:gd name="connsiteX6" fmla="*/ 719656 w 744574"/>
              <a:gd name="connsiteY6" fmla="*/ 339022 h 744574"/>
              <a:gd name="connsiteX7" fmla="*/ 405552 w 744574"/>
              <a:gd name="connsiteY7" fmla="*/ 24878 h 744574"/>
              <a:gd name="connsiteX8" fmla="*/ 362492 w 744574"/>
              <a:gd name="connsiteY8" fmla="*/ 1424 h 744574"/>
              <a:gd name="connsiteX9" fmla="*/ 339021 w 744574"/>
              <a:gd name="connsiteY9" fmla="*/ 24937 h 744574"/>
              <a:gd name="connsiteX10" fmla="*/ 24900 w 744574"/>
              <a:gd name="connsiteY10" fmla="*/ 339032 h 744574"/>
              <a:gd name="connsiteX11" fmla="*/ 1417 w 744574"/>
              <a:gd name="connsiteY11" fmla="*/ 382075 h 744574"/>
              <a:gd name="connsiteX12" fmla="*/ 24852 w 744574"/>
              <a:gd name="connsiteY12" fmla="*/ 405544 h 744574"/>
              <a:gd name="connsiteX13" fmla="*/ 24852 w 744574"/>
              <a:gd name="connsiteY13" fmla="*/ 405544 h 744574"/>
              <a:gd name="connsiteX14" fmla="*/ 170740 w 744574"/>
              <a:gd name="connsiteY14" fmla="*/ 236506 h 744574"/>
              <a:gd name="connsiteX15" fmla="*/ 187237 w 744574"/>
              <a:gd name="connsiteY15" fmla="*/ 253864 h 744574"/>
              <a:gd name="connsiteX16" fmla="*/ 177391 w 744574"/>
              <a:gd name="connsiteY16" fmla="*/ 326869 h 744574"/>
              <a:gd name="connsiteX17" fmla="*/ 142393 w 744574"/>
              <a:gd name="connsiteY17" fmla="*/ 360662 h 744574"/>
              <a:gd name="connsiteX18" fmla="*/ 67668 w 744574"/>
              <a:gd name="connsiteY18" fmla="*/ 360662 h 744574"/>
              <a:gd name="connsiteX19" fmla="*/ 51806 w 744574"/>
              <a:gd name="connsiteY19" fmla="*/ 341947 h 744574"/>
              <a:gd name="connsiteX20" fmla="*/ 170740 w 744574"/>
              <a:gd name="connsiteY20" fmla="*/ 236506 h 744574"/>
              <a:gd name="connsiteX21" fmla="*/ 341922 w 744574"/>
              <a:gd name="connsiteY21" fmla="*/ 51762 h 744574"/>
              <a:gd name="connsiteX22" fmla="*/ 360661 w 744574"/>
              <a:gd name="connsiteY22" fmla="*/ 67668 h 744574"/>
              <a:gd name="connsiteX23" fmla="*/ 360661 w 744574"/>
              <a:gd name="connsiteY23" fmla="*/ 129635 h 744574"/>
              <a:gd name="connsiteX24" fmla="*/ 325759 w 744574"/>
              <a:gd name="connsiteY24" fmla="*/ 174519 h 744574"/>
              <a:gd name="connsiteX25" fmla="*/ 326050 w 744574"/>
              <a:gd name="connsiteY25" fmla="*/ 177389 h 744574"/>
              <a:gd name="connsiteX26" fmla="*/ 249746 w 744574"/>
              <a:gd name="connsiteY26" fmla="*/ 188029 h 744574"/>
              <a:gd name="connsiteX27" fmla="*/ 234989 w 744574"/>
              <a:gd name="connsiteY27" fmla="*/ 174397 h 744574"/>
              <a:gd name="connsiteX28" fmla="*/ 341922 w 744574"/>
              <a:gd name="connsiteY28" fmla="*/ 51762 h 744574"/>
              <a:gd name="connsiteX29" fmla="*/ 341922 w 744574"/>
              <a:gd name="connsiteY29" fmla="*/ 51762 h 744574"/>
              <a:gd name="connsiteX30" fmla="*/ 402667 w 744574"/>
              <a:gd name="connsiteY30" fmla="*/ 51766 h 744574"/>
              <a:gd name="connsiteX31" fmla="*/ 510226 w 744574"/>
              <a:gd name="connsiteY31" fmla="*/ 176085 h 744574"/>
              <a:gd name="connsiteX32" fmla="*/ 497258 w 744574"/>
              <a:gd name="connsiteY32" fmla="*/ 188431 h 744574"/>
              <a:gd name="connsiteX33" fmla="*/ 418542 w 744574"/>
              <a:gd name="connsiteY33" fmla="*/ 177374 h 744574"/>
              <a:gd name="connsiteX34" fmla="*/ 418831 w 744574"/>
              <a:gd name="connsiteY34" fmla="*/ 174519 h 744574"/>
              <a:gd name="connsiteX35" fmla="*/ 383929 w 744574"/>
              <a:gd name="connsiteY35" fmla="*/ 129635 h 744574"/>
              <a:gd name="connsiteX36" fmla="*/ 383929 w 744574"/>
              <a:gd name="connsiteY36" fmla="*/ 67669 h 744574"/>
              <a:gd name="connsiteX37" fmla="*/ 402667 w 744574"/>
              <a:gd name="connsiteY37" fmla="*/ 51766 h 744574"/>
              <a:gd name="connsiteX38" fmla="*/ 692913 w 744574"/>
              <a:gd name="connsiteY38" fmla="*/ 341878 h 744574"/>
              <a:gd name="connsiteX39" fmla="*/ 676922 w 744574"/>
              <a:gd name="connsiteY39" fmla="*/ 360662 h 744574"/>
              <a:gd name="connsiteX40" fmla="*/ 602197 w 744574"/>
              <a:gd name="connsiteY40" fmla="*/ 360662 h 744574"/>
              <a:gd name="connsiteX41" fmla="*/ 567202 w 744574"/>
              <a:gd name="connsiteY41" fmla="*/ 326870 h 744574"/>
              <a:gd name="connsiteX42" fmla="*/ 557709 w 744574"/>
              <a:gd name="connsiteY42" fmla="*/ 255698 h 744574"/>
              <a:gd name="connsiteX43" fmla="*/ 575874 w 744574"/>
              <a:gd name="connsiteY43" fmla="*/ 237330 h 744574"/>
              <a:gd name="connsiteX44" fmla="*/ 692913 w 744574"/>
              <a:gd name="connsiteY44" fmla="*/ 341878 h 744574"/>
              <a:gd name="connsiteX45" fmla="*/ 556691 w 744574"/>
              <a:gd name="connsiteY45" fmla="*/ 494157 h 744574"/>
              <a:gd name="connsiteX46" fmla="*/ 567201 w 744574"/>
              <a:gd name="connsiteY46" fmla="*/ 417724 h 744574"/>
              <a:gd name="connsiteX47" fmla="*/ 602198 w 744574"/>
              <a:gd name="connsiteY47" fmla="*/ 383930 h 744574"/>
              <a:gd name="connsiteX48" fmla="*/ 676923 w 744574"/>
              <a:gd name="connsiteY48" fmla="*/ 383930 h 744574"/>
              <a:gd name="connsiteX49" fmla="*/ 692867 w 744574"/>
              <a:gd name="connsiteY49" fmla="*/ 402690 h 744574"/>
              <a:gd name="connsiteX50" fmla="*/ 573080 w 744574"/>
              <a:gd name="connsiteY50" fmla="*/ 508361 h 744574"/>
              <a:gd name="connsiteX51" fmla="*/ 556690 w 744574"/>
              <a:gd name="connsiteY51" fmla="*/ 494157 h 744574"/>
              <a:gd name="connsiteX52" fmla="*/ 556691 w 744574"/>
              <a:gd name="connsiteY52" fmla="*/ 494157 h 744574"/>
              <a:gd name="connsiteX53" fmla="*/ 402670 w 744574"/>
              <a:gd name="connsiteY53" fmla="*/ 692831 h 744574"/>
              <a:gd name="connsiteX54" fmla="*/ 383929 w 744574"/>
              <a:gd name="connsiteY54" fmla="*/ 676923 h 744574"/>
              <a:gd name="connsiteX55" fmla="*/ 383929 w 744574"/>
              <a:gd name="connsiteY55" fmla="*/ 614958 h 744574"/>
              <a:gd name="connsiteX56" fmla="*/ 418831 w 744574"/>
              <a:gd name="connsiteY56" fmla="*/ 570074 h 744574"/>
              <a:gd name="connsiteX57" fmla="*/ 418529 w 744574"/>
              <a:gd name="connsiteY57" fmla="*/ 567084 h 744574"/>
              <a:gd name="connsiteX58" fmla="*/ 494135 w 744574"/>
              <a:gd name="connsiteY58" fmla="*/ 556650 h 744574"/>
              <a:gd name="connsiteX59" fmla="*/ 508386 w 744574"/>
              <a:gd name="connsiteY59" fmla="*/ 573104 h 744574"/>
              <a:gd name="connsiteX60" fmla="*/ 402669 w 744574"/>
              <a:gd name="connsiteY60" fmla="*/ 692830 h 744574"/>
              <a:gd name="connsiteX61" fmla="*/ 402670 w 744574"/>
              <a:gd name="connsiteY61" fmla="*/ 692831 h 744574"/>
              <a:gd name="connsiteX62" fmla="*/ 341925 w 744574"/>
              <a:gd name="connsiteY62" fmla="*/ 692826 h 744574"/>
              <a:gd name="connsiteX63" fmla="*/ 236332 w 744574"/>
              <a:gd name="connsiteY63" fmla="*/ 573339 h 744574"/>
              <a:gd name="connsiteX64" fmla="*/ 251755 w 744574"/>
              <a:gd name="connsiteY64" fmla="*/ 556863 h 744574"/>
              <a:gd name="connsiteX65" fmla="*/ 326063 w 744574"/>
              <a:gd name="connsiteY65" fmla="*/ 567070 h 744574"/>
              <a:gd name="connsiteX66" fmla="*/ 325759 w 744574"/>
              <a:gd name="connsiteY66" fmla="*/ 570074 h 744574"/>
              <a:gd name="connsiteX67" fmla="*/ 360661 w 744574"/>
              <a:gd name="connsiteY67" fmla="*/ 614958 h 744574"/>
              <a:gd name="connsiteX68" fmla="*/ 360661 w 744574"/>
              <a:gd name="connsiteY68" fmla="*/ 676923 h 744574"/>
              <a:gd name="connsiteX69" fmla="*/ 341925 w 744574"/>
              <a:gd name="connsiteY69" fmla="*/ 692825 h 744574"/>
              <a:gd name="connsiteX70" fmla="*/ 341925 w 744574"/>
              <a:gd name="connsiteY70" fmla="*/ 692826 h 744574"/>
              <a:gd name="connsiteX71" fmla="*/ 172517 w 744574"/>
              <a:gd name="connsiteY71" fmla="*/ 508691 h 744574"/>
              <a:gd name="connsiteX72" fmla="*/ 51841 w 744574"/>
              <a:gd name="connsiteY72" fmla="*/ 402626 h 744574"/>
              <a:gd name="connsiteX73" fmla="*/ 67668 w 744574"/>
              <a:gd name="connsiteY73" fmla="*/ 383930 h 744574"/>
              <a:gd name="connsiteX74" fmla="*/ 142393 w 744574"/>
              <a:gd name="connsiteY74" fmla="*/ 383930 h 744574"/>
              <a:gd name="connsiteX75" fmla="*/ 177396 w 744574"/>
              <a:gd name="connsiteY75" fmla="*/ 417725 h 744574"/>
              <a:gd name="connsiteX76" fmla="*/ 187963 w 744574"/>
              <a:gd name="connsiteY76" fmla="*/ 494208 h 744574"/>
              <a:gd name="connsiteX77" fmla="*/ 172517 w 744574"/>
              <a:gd name="connsiteY77" fmla="*/ 508691 h 744574"/>
              <a:gd name="connsiteX78" fmla="*/ 211363 w 744574"/>
              <a:gd name="connsiteY78" fmla="*/ 260802 h 744574"/>
              <a:gd name="connsiteX79" fmla="*/ 257899 w 744574"/>
              <a:gd name="connsiteY79" fmla="*/ 214266 h 744574"/>
              <a:gd name="connsiteX80" fmla="*/ 257487 w 744574"/>
              <a:gd name="connsiteY80" fmla="*/ 210195 h 744574"/>
              <a:gd name="connsiteX81" fmla="*/ 333519 w 744574"/>
              <a:gd name="connsiteY81" fmla="*/ 200155 h 744574"/>
              <a:gd name="connsiteX82" fmla="*/ 360661 w 744574"/>
              <a:gd name="connsiteY82" fmla="*/ 219403 h 744574"/>
              <a:gd name="connsiteX83" fmla="*/ 360661 w 744574"/>
              <a:gd name="connsiteY83" fmla="*/ 303543 h 744574"/>
              <a:gd name="connsiteX84" fmla="*/ 303542 w 744574"/>
              <a:gd name="connsiteY84" fmla="*/ 360662 h 744574"/>
              <a:gd name="connsiteX85" fmla="*/ 232160 w 744574"/>
              <a:gd name="connsiteY85" fmla="*/ 360662 h 744574"/>
              <a:gd name="connsiteX86" fmla="*/ 200642 w 744574"/>
              <a:gd name="connsiteY86" fmla="*/ 327951 h 744574"/>
              <a:gd name="connsiteX87" fmla="*/ 209626 w 744574"/>
              <a:gd name="connsiteY87" fmla="*/ 260627 h 744574"/>
              <a:gd name="connsiteX88" fmla="*/ 211363 w 744574"/>
              <a:gd name="connsiteY88" fmla="*/ 260802 h 744574"/>
              <a:gd name="connsiteX89" fmla="*/ 372295 w 744574"/>
              <a:gd name="connsiteY89" fmla="*/ 151251 h 744574"/>
              <a:gd name="connsiteX90" fmla="*/ 395563 w 744574"/>
              <a:gd name="connsiteY90" fmla="*/ 174519 h 744574"/>
              <a:gd name="connsiteX91" fmla="*/ 372295 w 744574"/>
              <a:gd name="connsiteY91" fmla="*/ 197787 h 744574"/>
              <a:gd name="connsiteX92" fmla="*/ 349027 w 744574"/>
              <a:gd name="connsiteY92" fmla="*/ 174519 h 744574"/>
              <a:gd name="connsiteX93" fmla="*/ 372295 w 744574"/>
              <a:gd name="connsiteY93" fmla="*/ 151251 h 744574"/>
              <a:gd name="connsiteX94" fmla="*/ 411070 w 744574"/>
              <a:gd name="connsiteY94" fmla="*/ 200159 h 744574"/>
              <a:gd name="connsiteX95" fmla="*/ 489110 w 744574"/>
              <a:gd name="connsiteY95" fmla="*/ 210538 h 744574"/>
              <a:gd name="connsiteX96" fmla="*/ 488635 w 744574"/>
              <a:gd name="connsiteY96" fmla="*/ 215238 h 744574"/>
              <a:gd name="connsiteX97" fmla="*/ 535171 w 744574"/>
              <a:gd name="connsiteY97" fmla="*/ 261773 h 744574"/>
              <a:gd name="connsiteX98" fmla="*/ 535191 w 744574"/>
              <a:gd name="connsiteY98" fmla="*/ 261771 h 744574"/>
              <a:gd name="connsiteX99" fmla="*/ 543959 w 744574"/>
              <a:gd name="connsiteY99" fmla="*/ 327948 h 744574"/>
              <a:gd name="connsiteX100" fmla="*/ 512431 w 744574"/>
              <a:gd name="connsiteY100" fmla="*/ 360663 h 744574"/>
              <a:gd name="connsiteX101" fmla="*/ 441048 w 744574"/>
              <a:gd name="connsiteY101" fmla="*/ 360663 h 744574"/>
              <a:gd name="connsiteX102" fmla="*/ 383929 w 744574"/>
              <a:gd name="connsiteY102" fmla="*/ 303543 h 744574"/>
              <a:gd name="connsiteX103" fmla="*/ 383929 w 744574"/>
              <a:gd name="connsiteY103" fmla="*/ 219403 h 744574"/>
              <a:gd name="connsiteX104" fmla="*/ 411070 w 744574"/>
              <a:gd name="connsiteY104" fmla="*/ 200159 h 744574"/>
              <a:gd name="connsiteX105" fmla="*/ 534040 w 744574"/>
              <a:gd name="connsiteY105" fmla="*/ 488750 h 744574"/>
              <a:gd name="connsiteX106" fmla="*/ 488754 w 744574"/>
              <a:gd name="connsiteY106" fmla="*/ 533992 h 744574"/>
              <a:gd name="connsiteX107" fmla="*/ 410982 w 744574"/>
              <a:gd name="connsiteY107" fmla="*/ 544272 h 744574"/>
              <a:gd name="connsiteX108" fmla="*/ 383929 w 744574"/>
              <a:gd name="connsiteY108" fmla="*/ 525190 h 744574"/>
              <a:gd name="connsiteX109" fmla="*/ 383929 w 744574"/>
              <a:gd name="connsiteY109" fmla="*/ 441049 h 744574"/>
              <a:gd name="connsiteX110" fmla="*/ 441048 w 744574"/>
              <a:gd name="connsiteY110" fmla="*/ 383930 h 744574"/>
              <a:gd name="connsiteX111" fmla="*/ 512431 w 744574"/>
              <a:gd name="connsiteY111" fmla="*/ 383930 h 744574"/>
              <a:gd name="connsiteX112" fmla="*/ 543960 w 744574"/>
              <a:gd name="connsiteY112" fmla="*/ 416645 h 744574"/>
              <a:gd name="connsiteX113" fmla="*/ 534040 w 744574"/>
              <a:gd name="connsiteY113" fmla="*/ 488750 h 744574"/>
              <a:gd name="connsiteX114" fmla="*/ 372295 w 744574"/>
              <a:gd name="connsiteY114" fmla="*/ 593342 h 744574"/>
              <a:gd name="connsiteX115" fmla="*/ 349027 w 744574"/>
              <a:gd name="connsiteY115" fmla="*/ 570074 h 744574"/>
              <a:gd name="connsiteX116" fmla="*/ 372295 w 744574"/>
              <a:gd name="connsiteY116" fmla="*/ 546806 h 744574"/>
              <a:gd name="connsiteX117" fmla="*/ 395563 w 744574"/>
              <a:gd name="connsiteY117" fmla="*/ 570074 h 744574"/>
              <a:gd name="connsiteX118" fmla="*/ 372295 w 744574"/>
              <a:gd name="connsiteY118" fmla="*/ 593342 h 744574"/>
              <a:gd name="connsiteX119" fmla="*/ 333591 w 744574"/>
              <a:gd name="connsiteY119" fmla="*/ 544304 h 744574"/>
              <a:gd name="connsiteX120" fmla="*/ 257883 w 744574"/>
              <a:gd name="connsiteY120" fmla="*/ 534354 h 744574"/>
              <a:gd name="connsiteX121" fmla="*/ 257898 w 744574"/>
              <a:gd name="connsiteY121" fmla="*/ 534200 h 744574"/>
              <a:gd name="connsiteX122" fmla="*/ 211363 w 744574"/>
              <a:gd name="connsiteY122" fmla="*/ 487664 h 744574"/>
              <a:gd name="connsiteX123" fmla="*/ 210392 w 744574"/>
              <a:gd name="connsiteY123" fmla="*/ 487762 h 744574"/>
              <a:gd name="connsiteX124" fmla="*/ 200635 w 744574"/>
              <a:gd name="connsiteY124" fmla="*/ 416644 h 744574"/>
              <a:gd name="connsiteX125" fmla="*/ 232160 w 744574"/>
              <a:gd name="connsiteY125" fmla="*/ 383930 h 744574"/>
              <a:gd name="connsiteX126" fmla="*/ 303542 w 744574"/>
              <a:gd name="connsiteY126" fmla="*/ 383930 h 744574"/>
              <a:gd name="connsiteX127" fmla="*/ 360661 w 744574"/>
              <a:gd name="connsiteY127" fmla="*/ 441049 h 744574"/>
              <a:gd name="connsiteX128" fmla="*/ 360661 w 744574"/>
              <a:gd name="connsiteY128" fmla="*/ 525190 h 744574"/>
              <a:gd name="connsiteX129" fmla="*/ 333591 w 744574"/>
              <a:gd name="connsiteY129" fmla="*/ 544304 h 744574"/>
              <a:gd name="connsiteX130" fmla="*/ 372295 w 744574"/>
              <a:gd name="connsiteY130" fmla="*/ 325760 h 744574"/>
              <a:gd name="connsiteX131" fmla="*/ 418831 w 744574"/>
              <a:gd name="connsiteY131" fmla="*/ 372296 h 744574"/>
              <a:gd name="connsiteX132" fmla="*/ 372295 w 744574"/>
              <a:gd name="connsiteY132" fmla="*/ 418832 h 744574"/>
              <a:gd name="connsiteX133" fmla="*/ 325759 w 744574"/>
              <a:gd name="connsiteY133" fmla="*/ 372296 h 744574"/>
              <a:gd name="connsiteX134" fmla="*/ 372295 w 744574"/>
              <a:gd name="connsiteY134" fmla="*/ 325760 h 744574"/>
              <a:gd name="connsiteX135" fmla="*/ 557314 w 744574"/>
              <a:gd name="connsiteY135" fmla="*/ 395564 h 744574"/>
              <a:gd name="connsiteX136" fmla="*/ 534046 w 744574"/>
              <a:gd name="connsiteY136" fmla="*/ 372296 h 744574"/>
              <a:gd name="connsiteX137" fmla="*/ 557314 w 744574"/>
              <a:gd name="connsiteY137" fmla="*/ 349028 h 744574"/>
              <a:gd name="connsiteX138" fmla="*/ 580582 w 744574"/>
              <a:gd name="connsiteY138" fmla="*/ 372296 h 744574"/>
              <a:gd name="connsiteX139" fmla="*/ 557314 w 744574"/>
              <a:gd name="connsiteY139" fmla="*/ 395564 h 744574"/>
              <a:gd name="connsiteX140" fmla="*/ 187277 w 744574"/>
              <a:gd name="connsiteY140" fmla="*/ 349028 h 744574"/>
              <a:gd name="connsiteX141" fmla="*/ 210545 w 744574"/>
              <a:gd name="connsiteY141" fmla="*/ 372296 h 744574"/>
              <a:gd name="connsiteX142" fmla="*/ 187277 w 744574"/>
              <a:gd name="connsiteY142" fmla="*/ 395564 h 744574"/>
              <a:gd name="connsiteX143" fmla="*/ 164009 w 744574"/>
              <a:gd name="connsiteY143" fmla="*/ 372296 h 744574"/>
              <a:gd name="connsiteX144" fmla="*/ 187277 w 744574"/>
              <a:gd name="connsiteY144" fmla="*/ 349028 h 744574"/>
              <a:gd name="connsiteX145" fmla="*/ 211363 w 744574"/>
              <a:gd name="connsiteY145" fmla="*/ 510932 h 744574"/>
              <a:gd name="connsiteX146" fmla="*/ 234631 w 744574"/>
              <a:gd name="connsiteY146" fmla="*/ 534200 h 744574"/>
              <a:gd name="connsiteX147" fmla="*/ 211363 w 744574"/>
              <a:gd name="connsiteY147" fmla="*/ 557468 h 744574"/>
              <a:gd name="connsiteX148" fmla="*/ 188095 w 744574"/>
              <a:gd name="connsiteY148" fmla="*/ 534200 h 744574"/>
              <a:gd name="connsiteX149" fmla="*/ 211363 w 744574"/>
              <a:gd name="connsiteY149" fmla="*/ 510932 h 744574"/>
              <a:gd name="connsiteX150" fmla="*/ 535171 w 744574"/>
              <a:gd name="connsiteY150" fmla="*/ 558440 h 744574"/>
              <a:gd name="connsiteX151" fmla="*/ 511903 w 744574"/>
              <a:gd name="connsiteY151" fmla="*/ 535172 h 744574"/>
              <a:gd name="connsiteX152" fmla="*/ 535171 w 744574"/>
              <a:gd name="connsiteY152" fmla="*/ 511904 h 744574"/>
              <a:gd name="connsiteX153" fmla="*/ 558439 w 744574"/>
              <a:gd name="connsiteY153" fmla="*/ 535172 h 744574"/>
              <a:gd name="connsiteX154" fmla="*/ 535171 w 744574"/>
              <a:gd name="connsiteY154" fmla="*/ 558440 h 744574"/>
              <a:gd name="connsiteX155" fmla="*/ 535171 w 744574"/>
              <a:gd name="connsiteY155" fmla="*/ 238506 h 744574"/>
              <a:gd name="connsiteX156" fmla="*/ 511903 w 744574"/>
              <a:gd name="connsiteY156" fmla="*/ 215238 h 744574"/>
              <a:gd name="connsiteX157" fmla="*/ 535171 w 744574"/>
              <a:gd name="connsiteY157" fmla="*/ 191970 h 744574"/>
              <a:gd name="connsiteX158" fmla="*/ 558439 w 744574"/>
              <a:gd name="connsiteY158" fmla="*/ 215238 h 744574"/>
              <a:gd name="connsiteX159" fmla="*/ 535171 w 744574"/>
              <a:gd name="connsiteY159" fmla="*/ 238506 h 744574"/>
              <a:gd name="connsiteX160" fmla="*/ 211363 w 744574"/>
              <a:gd name="connsiteY160" fmla="*/ 190998 h 744574"/>
              <a:gd name="connsiteX161" fmla="*/ 234631 w 744574"/>
              <a:gd name="connsiteY161" fmla="*/ 214266 h 744574"/>
              <a:gd name="connsiteX162" fmla="*/ 211363 w 744574"/>
              <a:gd name="connsiteY162" fmla="*/ 237534 h 744574"/>
              <a:gd name="connsiteX163" fmla="*/ 188095 w 744574"/>
              <a:gd name="connsiteY163" fmla="*/ 214266 h 744574"/>
              <a:gd name="connsiteX164" fmla="*/ 211363 w 744574"/>
              <a:gd name="connsiteY164" fmla="*/ 190998 h 744574"/>
              <a:gd name="connsiteX165" fmla="*/ 58020 w 744574"/>
              <a:gd name="connsiteY165" fmla="*/ 458193 h 744574"/>
              <a:gd name="connsiteX166" fmla="*/ 165171 w 744574"/>
              <a:gd name="connsiteY166" fmla="*/ 530797 h 744574"/>
              <a:gd name="connsiteX167" fmla="*/ 164827 w 744574"/>
              <a:gd name="connsiteY167" fmla="*/ 534201 h 744574"/>
              <a:gd name="connsiteX168" fmla="*/ 211363 w 744574"/>
              <a:gd name="connsiteY168" fmla="*/ 580737 h 744574"/>
              <a:gd name="connsiteX169" fmla="*/ 214131 w 744574"/>
              <a:gd name="connsiteY169" fmla="*/ 580457 h 744574"/>
              <a:gd name="connsiteX170" fmla="*/ 286234 w 744574"/>
              <a:gd name="connsiteY170" fmla="*/ 686531 h 744574"/>
              <a:gd name="connsiteX171" fmla="*/ 58020 w 744574"/>
              <a:gd name="connsiteY171" fmla="*/ 458193 h 744574"/>
              <a:gd name="connsiteX172" fmla="*/ 372295 w 744574"/>
              <a:gd name="connsiteY172" fmla="*/ 721315 h 744574"/>
              <a:gd name="connsiteX173" fmla="*/ 360661 w 744574"/>
              <a:gd name="connsiteY173" fmla="*/ 709681 h 744574"/>
              <a:gd name="connsiteX174" fmla="*/ 372295 w 744574"/>
              <a:gd name="connsiteY174" fmla="*/ 698047 h 744574"/>
              <a:gd name="connsiteX175" fmla="*/ 383929 w 744574"/>
              <a:gd name="connsiteY175" fmla="*/ 709681 h 744574"/>
              <a:gd name="connsiteX176" fmla="*/ 372295 w 744574"/>
              <a:gd name="connsiteY176" fmla="*/ 721315 h 744574"/>
              <a:gd name="connsiteX177" fmla="*/ 458415 w 744574"/>
              <a:gd name="connsiteY177" fmla="*/ 686503 h 744574"/>
              <a:gd name="connsiteX178" fmla="*/ 530180 w 744574"/>
              <a:gd name="connsiteY178" fmla="*/ 581203 h 744574"/>
              <a:gd name="connsiteX179" fmla="*/ 535171 w 744574"/>
              <a:gd name="connsiteY179" fmla="*/ 581708 h 744574"/>
              <a:gd name="connsiteX180" fmla="*/ 581707 w 744574"/>
              <a:gd name="connsiteY180" fmla="*/ 535172 h 744574"/>
              <a:gd name="connsiteX181" fmla="*/ 581198 w 744574"/>
              <a:gd name="connsiteY181" fmla="*/ 530146 h 744574"/>
              <a:gd name="connsiteX182" fmla="*/ 686490 w 744574"/>
              <a:gd name="connsiteY182" fmla="*/ 458469 h 744574"/>
              <a:gd name="connsiteX183" fmla="*/ 458415 w 744574"/>
              <a:gd name="connsiteY183" fmla="*/ 686503 h 744574"/>
              <a:gd name="connsiteX184" fmla="*/ 709680 w 744574"/>
              <a:gd name="connsiteY184" fmla="*/ 383930 h 744574"/>
              <a:gd name="connsiteX185" fmla="*/ 698046 w 744574"/>
              <a:gd name="connsiteY185" fmla="*/ 372296 h 744574"/>
              <a:gd name="connsiteX186" fmla="*/ 709680 w 744574"/>
              <a:gd name="connsiteY186" fmla="*/ 360662 h 744574"/>
              <a:gd name="connsiteX187" fmla="*/ 721314 w 744574"/>
              <a:gd name="connsiteY187" fmla="*/ 372296 h 744574"/>
              <a:gd name="connsiteX188" fmla="*/ 709680 w 744574"/>
              <a:gd name="connsiteY188" fmla="*/ 383930 h 744574"/>
              <a:gd name="connsiteX189" fmla="*/ 686373 w 744574"/>
              <a:gd name="connsiteY189" fmla="*/ 285781 h 744574"/>
              <a:gd name="connsiteX190" fmla="*/ 581627 w 744574"/>
              <a:gd name="connsiteY190" fmla="*/ 214454 h 744574"/>
              <a:gd name="connsiteX191" fmla="*/ 535171 w 744574"/>
              <a:gd name="connsiteY191" fmla="*/ 168702 h 744574"/>
              <a:gd name="connsiteX192" fmla="*/ 532425 w 744574"/>
              <a:gd name="connsiteY192" fmla="*/ 168979 h 744574"/>
              <a:gd name="connsiteX193" fmla="*/ 458556 w 744574"/>
              <a:gd name="connsiteY193" fmla="*/ 58192 h 744574"/>
              <a:gd name="connsiteX194" fmla="*/ 686373 w 744574"/>
              <a:gd name="connsiteY194" fmla="*/ 285781 h 744574"/>
              <a:gd name="connsiteX195" fmla="*/ 372295 w 744574"/>
              <a:gd name="connsiteY195" fmla="*/ 23277 h 744574"/>
              <a:gd name="connsiteX196" fmla="*/ 383929 w 744574"/>
              <a:gd name="connsiteY196" fmla="*/ 34911 h 744574"/>
              <a:gd name="connsiteX197" fmla="*/ 372295 w 744574"/>
              <a:gd name="connsiteY197" fmla="*/ 46545 h 744574"/>
              <a:gd name="connsiteX198" fmla="*/ 360661 w 744574"/>
              <a:gd name="connsiteY198" fmla="*/ 34911 h 744574"/>
              <a:gd name="connsiteX199" fmla="*/ 372295 w 744574"/>
              <a:gd name="connsiteY199" fmla="*/ 23277 h 744574"/>
              <a:gd name="connsiteX200" fmla="*/ 286128 w 744574"/>
              <a:gd name="connsiteY200" fmla="*/ 58047 h 744574"/>
              <a:gd name="connsiteX201" fmla="*/ 212584 w 744574"/>
              <a:gd name="connsiteY201" fmla="*/ 167854 h 744574"/>
              <a:gd name="connsiteX202" fmla="*/ 211363 w 744574"/>
              <a:gd name="connsiteY202" fmla="*/ 167730 h 744574"/>
              <a:gd name="connsiteX203" fmla="*/ 164875 w 744574"/>
              <a:gd name="connsiteY203" fmla="*/ 213789 h 744574"/>
              <a:gd name="connsiteX204" fmla="*/ 57987 w 744574"/>
              <a:gd name="connsiteY204" fmla="*/ 286330 h 744574"/>
              <a:gd name="connsiteX205" fmla="*/ 286128 w 744574"/>
              <a:gd name="connsiteY205" fmla="*/ 58047 h 744574"/>
              <a:gd name="connsiteX206" fmla="*/ 34910 w 744574"/>
              <a:gd name="connsiteY206" fmla="*/ 360662 h 744574"/>
              <a:gd name="connsiteX207" fmla="*/ 46544 w 744574"/>
              <a:gd name="connsiteY207" fmla="*/ 372296 h 744574"/>
              <a:gd name="connsiteX208" fmla="*/ 34910 w 744574"/>
              <a:gd name="connsiteY208" fmla="*/ 383930 h 744574"/>
              <a:gd name="connsiteX209" fmla="*/ 23276 w 744574"/>
              <a:gd name="connsiteY209" fmla="*/ 372296 h 744574"/>
              <a:gd name="connsiteX210" fmla="*/ 34910 w 744574"/>
              <a:gd name="connsiteY210" fmla="*/ 360662 h 744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Lst>
            <a:rect l="l" t="t" r="r" b="b"/>
            <a:pathLst>
              <a:path w="744574" h="744574">
                <a:moveTo>
                  <a:pt x="24852" y="405544"/>
                </a:moveTo>
                <a:cubicBezTo>
                  <a:pt x="40530" y="572123"/>
                  <a:pt x="172444" y="704016"/>
                  <a:pt x="339025" y="719669"/>
                </a:cubicBezTo>
                <a:cubicBezTo>
                  <a:pt x="344414" y="738043"/>
                  <a:pt x="363678" y="748571"/>
                  <a:pt x="382052" y="743182"/>
                </a:cubicBezTo>
                <a:cubicBezTo>
                  <a:pt x="393374" y="739862"/>
                  <a:pt x="402231" y="731012"/>
                  <a:pt x="405559" y="719692"/>
                </a:cubicBezTo>
                <a:cubicBezTo>
                  <a:pt x="572125" y="704013"/>
                  <a:pt x="704014" y="572124"/>
                  <a:pt x="719693" y="405559"/>
                </a:cubicBezTo>
                <a:cubicBezTo>
                  <a:pt x="738064" y="400156"/>
                  <a:pt x="748576" y="380884"/>
                  <a:pt x="743174" y="362513"/>
                </a:cubicBezTo>
                <a:cubicBezTo>
                  <a:pt x="739844" y="351190"/>
                  <a:pt x="730982" y="342339"/>
                  <a:pt x="719656" y="339022"/>
                </a:cubicBezTo>
                <a:cubicBezTo>
                  <a:pt x="703582" y="172652"/>
                  <a:pt x="571920" y="40973"/>
                  <a:pt x="405552" y="24878"/>
                </a:cubicBezTo>
                <a:cubicBezTo>
                  <a:pt x="400138" y="6510"/>
                  <a:pt x="380860" y="-3990"/>
                  <a:pt x="362492" y="1424"/>
                </a:cubicBezTo>
                <a:cubicBezTo>
                  <a:pt x="351178" y="4759"/>
                  <a:pt x="342336" y="13617"/>
                  <a:pt x="339021" y="24937"/>
                </a:cubicBezTo>
                <a:cubicBezTo>
                  <a:pt x="172426" y="40517"/>
                  <a:pt x="40494" y="172439"/>
                  <a:pt x="24900" y="339032"/>
                </a:cubicBezTo>
                <a:cubicBezTo>
                  <a:pt x="6530" y="344434"/>
                  <a:pt x="-3984" y="363704"/>
                  <a:pt x="1417" y="382075"/>
                </a:cubicBezTo>
                <a:cubicBezTo>
                  <a:pt x="4737" y="393369"/>
                  <a:pt x="13562" y="402207"/>
                  <a:pt x="24852" y="405544"/>
                </a:cubicBezTo>
                <a:lnTo>
                  <a:pt x="24852" y="405544"/>
                </a:lnTo>
                <a:close/>
                <a:moveTo>
                  <a:pt x="170740" y="236506"/>
                </a:moveTo>
                <a:cubicBezTo>
                  <a:pt x="174632" y="243631"/>
                  <a:pt x="180319" y="249615"/>
                  <a:pt x="187237" y="253864"/>
                </a:cubicBezTo>
                <a:cubicBezTo>
                  <a:pt x="182427" y="277968"/>
                  <a:pt x="179139" y="302351"/>
                  <a:pt x="177391" y="326869"/>
                </a:cubicBezTo>
                <a:cubicBezTo>
                  <a:pt x="160297" y="330653"/>
                  <a:pt x="146774" y="343711"/>
                  <a:pt x="142393" y="360662"/>
                </a:cubicBezTo>
                <a:lnTo>
                  <a:pt x="67668" y="360662"/>
                </a:lnTo>
                <a:cubicBezTo>
                  <a:pt x="64824" y="352707"/>
                  <a:pt x="59187" y="346056"/>
                  <a:pt x="51806" y="341947"/>
                </a:cubicBezTo>
                <a:cubicBezTo>
                  <a:pt x="65781" y="300625"/>
                  <a:pt x="107995" y="263078"/>
                  <a:pt x="170740" y="236506"/>
                </a:cubicBezTo>
                <a:close/>
                <a:moveTo>
                  <a:pt x="341922" y="51762"/>
                </a:moveTo>
                <a:cubicBezTo>
                  <a:pt x="346029" y="59164"/>
                  <a:pt x="352690" y="64818"/>
                  <a:pt x="360661" y="67668"/>
                </a:cubicBezTo>
                <a:lnTo>
                  <a:pt x="360661" y="129635"/>
                </a:lnTo>
                <a:cubicBezTo>
                  <a:pt x="340168" y="134909"/>
                  <a:pt x="325822" y="153358"/>
                  <a:pt x="325759" y="174519"/>
                </a:cubicBezTo>
                <a:cubicBezTo>
                  <a:pt x="325759" y="175501"/>
                  <a:pt x="325990" y="176421"/>
                  <a:pt x="326050" y="177389"/>
                </a:cubicBezTo>
                <a:cubicBezTo>
                  <a:pt x="300409" y="179250"/>
                  <a:pt x="274918" y="182805"/>
                  <a:pt x="249746" y="188029"/>
                </a:cubicBezTo>
                <a:cubicBezTo>
                  <a:pt x="245873" y="182469"/>
                  <a:pt x="240838" y="177817"/>
                  <a:pt x="234989" y="174397"/>
                </a:cubicBezTo>
                <a:cubicBezTo>
                  <a:pt x="261614" y="109543"/>
                  <a:pt x="299678" y="66047"/>
                  <a:pt x="341922" y="51762"/>
                </a:cubicBezTo>
                <a:lnTo>
                  <a:pt x="341922" y="51762"/>
                </a:lnTo>
                <a:close/>
                <a:moveTo>
                  <a:pt x="402667" y="51766"/>
                </a:moveTo>
                <a:cubicBezTo>
                  <a:pt x="445181" y="66175"/>
                  <a:pt x="483563" y="110384"/>
                  <a:pt x="510226" y="176085"/>
                </a:cubicBezTo>
                <a:cubicBezTo>
                  <a:pt x="505148" y="179327"/>
                  <a:pt x="500745" y="183519"/>
                  <a:pt x="497258" y="188431"/>
                </a:cubicBezTo>
                <a:cubicBezTo>
                  <a:pt x="471302" y="182956"/>
                  <a:pt x="445002" y="179262"/>
                  <a:pt x="418542" y="177374"/>
                </a:cubicBezTo>
                <a:cubicBezTo>
                  <a:pt x="418602" y="176411"/>
                  <a:pt x="418831" y="175496"/>
                  <a:pt x="418831" y="174519"/>
                </a:cubicBezTo>
                <a:cubicBezTo>
                  <a:pt x="418768" y="153358"/>
                  <a:pt x="404423" y="134909"/>
                  <a:pt x="383929" y="129635"/>
                </a:cubicBezTo>
                <a:lnTo>
                  <a:pt x="383929" y="67669"/>
                </a:lnTo>
                <a:cubicBezTo>
                  <a:pt x="391899" y="64819"/>
                  <a:pt x="398560" y="59166"/>
                  <a:pt x="402667" y="51766"/>
                </a:cubicBezTo>
                <a:close/>
                <a:moveTo>
                  <a:pt x="692913" y="341878"/>
                </a:moveTo>
                <a:cubicBezTo>
                  <a:pt x="685471" y="345980"/>
                  <a:pt x="679784" y="352661"/>
                  <a:pt x="676922" y="360662"/>
                </a:cubicBezTo>
                <a:lnTo>
                  <a:pt x="602197" y="360662"/>
                </a:lnTo>
                <a:cubicBezTo>
                  <a:pt x="597818" y="343712"/>
                  <a:pt x="584295" y="330654"/>
                  <a:pt x="567202" y="326870"/>
                </a:cubicBezTo>
                <a:cubicBezTo>
                  <a:pt x="565495" y="302974"/>
                  <a:pt x="562325" y="279206"/>
                  <a:pt x="557709" y="255698"/>
                </a:cubicBezTo>
                <a:cubicBezTo>
                  <a:pt x="565376" y="251413"/>
                  <a:pt x="571674" y="245044"/>
                  <a:pt x="575874" y="237330"/>
                </a:cubicBezTo>
                <a:cubicBezTo>
                  <a:pt x="637614" y="263827"/>
                  <a:pt x="679058" y="300866"/>
                  <a:pt x="692913" y="341878"/>
                </a:cubicBezTo>
                <a:close/>
                <a:moveTo>
                  <a:pt x="556691" y="494157"/>
                </a:moveTo>
                <a:cubicBezTo>
                  <a:pt x="561879" y="468940"/>
                  <a:pt x="565390" y="443406"/>
                  <a:pt x="567201" y="417724"/>
                </a:cubicBezTo>
                <a:cubicBezTo>
                  <a:pt x="584295" y="413939"/>
                  <a:pt x="597818" y="400881"/>
                  <a:pt x="602198" y="383930"/>
                </a:cubicBezTo>
                <a:lnTo>
                  <a:pt x="676923" y="383930"/>
                </a:lnTo>
                <a:cubicBezTo>
                  <a:pt x="679778" y="391915"/>
                  <a:pt x="685447" y="398585"/>
                  <a:pt x="692867" y="402690"/>
                </a:cubicBezTo>
                <a:cubicBezTo>
                  <a:pt x="678755" y="444215"/>
                  <a:pt x="636295" y="481811"/>
                  <a:pt x="573080" y="508361"/>
                </a:cubicBezTo>
                <a:cubicBezTo>
                  <a:pt x="568808" y="502404"/>
                  <a:pt x="563193" y="497539"/>
                  <a:pt x="556690" y="494157"/>
                </a:cubicBezTo>
                <a:lnTo>
                  <a:pt x="556691" y="494157"/>
                </a:lnTo>
                <a:close/>
                <a:moveTo>
                  <a:pt x="402670" y="692831"/>
                </a:moveTo>
                <a:cubicBezTo>
                  <a:pt x="398563" y="685428"/>
                  <a:pt x="391901" y="679773"/>
                  <a:pt x="383929" y="676923"/>
                </a:cubicBezTo>
                <a:lnTo>
                  <a:pt x="383929" y="614958"/>
                </a:lnTo>
                <a:cubicBezTo>
                  <a:pt x="404423" y="609683"/>
                  <a:pt x="418768" y="591235"/>
                  <a:pt x="418831" y="570074"/>
                </a:cubicBezTo>
                <a:cubicBezTo>
                  <a:pt x="418831" y="569050"/>
                  <a:pt x="418594" y="568091"/>
                  <a:pt x="418529" y="567084"/>
                </a:cubicBezTo>
                <a:cubicBezTo>
                  <a:pt x="443931" y="565256"/>
                  <a:pt x="469187" y="561770"/>
                  <a:pt x="494135" y="556650"/>
                </a:cubicBezTo>
                <a:cubicBezTo>
                  <a:pt x="497522" y="563181"/>
                  <a:pt x="502405" y="568820"/>
                  <a:pt x="508386" y="573104"/>
                </a:cubicBezTo>
                <a:cubicBezTo>
                  <a:pt x="481809" y="636272"/>
                  <a:pt x="444179" y="678749"/>
                  <a:pt x="402669" y="692830"/>
                </a:cubicBezTo>
                <a:lnTo>
                  <a:pt x="402670" y="692831"/>
                </a:lnTo>
                <a:close/>
                <a:moveTo>
                  <a:pt x="341925" y="692826"/>
                </a:moveTo>
                <a:cubicBezTo>
                  <a:pt x="300515" y="678770"/>
                  <a:pt x="262900" y="636352"/>
                  <a:pt x="236332" y="573339"/>
                </a:cubicBezTo>
                <a:cubicBezTo>
                  <a:pt x="242745" y="569193"/>
                  <a:pt x="248041" y="563535"/>
                  <a:pt x="251755" y="556863"/>
                </a:cubicBezTo>
                <a:cubicBezTo>
                  <a:pt x="276281" y="561850"/>
                  <a:pt x="301101" y="565260"/>
                  <a:pt x="326063" y="567070"/>
                </a:cubicBezTo>
                <a:cubicBezTo>
                  <a:pt x="325997" y="568082"/>
                  <a:pt x="325759" y="569045"/>
                  <a:pt x="325759" y="570074"/>
                </a:cubicBezTo>
                <a:cubicBezTo>
                  <a:pt x="325822" y="591235"/>
                  <a:pt x="340168" y="609683"/>
                  <a:pt x="360661" y="614958"/>
                </a:cubicBezTo>
                <a:lnTo>
                  <a:pt x="360661" y="676923"/>
                </a:lnTo>
                <a:cubicBezTo>
                  <a:pt x="352692" y="679772"/>
                  <a:pt x="346032" y="685425"/>
                  <a:pt x="341925" y="692825"/>
                </a:cubicBezTo>
                <a:lnTo>
                  <a:pt x="341925" y="692826"/>
                </a:lnTo>
                <a:close/>
                <a:moveTo>
                  <a:pt x="172517" y="508691"/>
                </a:moveTo>
                <a:cubicBezTo>
                  <a:pt x="108852" y="482115"/>
                  <a:pt x="66006" y="444334"/>
                  <a:pt x="51841" y="402626"/>
                </a:cubicBezTo>
                <a:cubicBezTo>
                  <a:pt x="59206" y="398515"/>
                  <a:pt x="64829" y="391872"/>
                  <a:pt x="67668" y="383930"/>
                </a:cubicBezTo>
                <a:lnTo>
                  <a:pt x="142393" y="383930"/>
                </a:lnTo>
                <a:cubicBezTo>
                  <a:pt x="146774" y="400883"/>
                  <a:pt x="160300" y="413942"/>
                  <a:pt x="177396" y="417725"/>
                </a:cubicBezTo>
                <a:cubicBezTo>
                  <a:pt x="179227" y="443425"/>
                  <a:pt x="182757" y="468975"/>
                  <a:pt x="187963" y="494208"/>
                </a:cubicBezTo>
                <a:cubicBezTo>
                  <a:pt x="181773" y="497789"/>
                  <a:pt x="176488" y="502744"/>
                  <a:pt x="172517" y="508691"/>
                </a:cubicBezTo>
                <a:close/>
                <a:moveTo>
                  <a:pt x="211363" y="260802"/>
                </a:moveTo>
                <a:cubicBezTo>
                  <a:pt x="237052" y="260775"/>
                  <a:pt x="257871" y="239956"/>
                  <a:pt x="257899" y="214266"/>
                </a:cubicBezTo>
                <a:cubicBezTo>
                  <a:pt x="257899" y="212872"/>
                  <a:pt x="257608" y="211559"/>
                  <a:pt x="257487" y="210195"/>
                </a:cubicBezTo>
                <a:cubicBezTo>
                  <a:pt x="282574" y="205128"/>
                  <a:pt x="307976" y="201774"/>
                  <a:pt x="333519" y="200155"/>
                </a:cubicBezTo>
                <a:cubicBezTo>
                  <a:pt x="339887" y="209695"/>
                  <a:pt x="349552" y="216549"/>
                  <a:pt x="360661" y="219403"/>
                </a:cubicBezTo>
                <a:lnTo>
                  <a:pt x="360661" y="303543"/>
                </a:lnTo>
                <a:cubicBezTo>
                  <a:pt x="331429" y="308531"/>
                  <a:pt x="308531" y="331430"/>
                  <a:pt x="303542" y="360662"/>
                </a:cubicBezTo>
                <a:lnTo>
                  <a:pt x="232160" y="360662"/>
                </a:lnTo>
                <a:cubicBezTo>
                  <a:pt x="228069" y="345013"/>
                  <a:pt x="216129" y="332620"/>
                  <a:pt x="200642" y="327951"/>
                </a:cubicBezTo>
                <a:cubicBezTo>
                  <a:pt x="202275" y="305349"/>
                  <a:pt x="205275" y="282866"/>
                  <a:pt x="209626" y="260627"/>
                </a:cubicBezTo>
                <a:cubicBezTo>
                  <a:pt x="210215" y="260649"/>
                  <a:pt x="210767" y="260802"/>
                  <a:pt x="211363" y="260802"/>
                </a:cubicBezTo>
                <a:close/>
                <a:moveTo>
                  <a:pt x="372295" y="151251"/>
                </a:moveTo>
                <a:cubicBezTo>
                  <a:pt x="385146" y="151251"/>
                  <a:pt x="395563" y="161668"/>
                  <a:pt x="395563" y="174519"/>
                </a:cubicBezTo>
                <a:cubicBezTo>
                  <a:pt x="395563" y="187369"/>
                  <a:pt x="385146" y="197787"/>
                  <a:pt x="372295" y="197787"/>
                </a:cubicBezTo>
                <a:cubicBezTo>
                  <a:pt x="359445" y="197787"/>
                  <a:pt x="349027" y="187369"/>
                  <a:pt x="349027" y="174519"/>
                </a:cubicBezTo>
                <a:cubicBezTo>
                  <a:pt x="349042" y="161674"/>
                  <a:pt x="359451" y="151265"/>
                  <a:pt x="372295" y="151251"/>
                </a:cubicBezTo>
                <a:close/>
                <a:moveTo>
                  <a:pt x="411070" y="200159"/>
                </a:moveTo>
                <a:cubicBezTo>
                  <a:pt x="437294" y="201794"/>
                  <a:pt x="463371" y="205262"/>
                  <a:pt x="489110" y="210538"/>
                </a:cubicBezTo>
                <a:cubicBezTo>
                  <a:pt x="488870" y="212095"/>
                  <a:pt x="488712" y="213664"/>
                  <a:pt x="488635" y="215238"/>
                </a:cubicBezTo>
                <a:cubicBezTo>
                  <a:pt x="488662" y="240927"/>
                  <a:pt x="509481" y="261746"/>
                  <a:pt x="535171" y="261773"/>
                </a:cubicBezTo>
                <a:lnTo>
                  <a:pt x="535191" y="261771"/>
                </a:lnTo>
                <a:cubicBezTo>
                  <a:pt x="539420" y="283637"/>
                  <a:pt x="542348" y="305735"/>
                  <a:pt x="543959" y="327948"/>
                </a:cubicBezTo>
                <a:cubicBezTo>
                  <a:pt x="528467" y="332615"/>
                  <a:pt x="516522" y="345010"/>
                  <a:pt x="512431" y="360663"/>
                </a:cubicBezTo>
                <a:lnTo>
                  <a:pt x="441048" y="360663"/>
                </a:lnTo>
                <a:cubicBezTo>
                  <a:pt x="436060" y="331430"/>
                  <a:pt x="413162" y="308532"/>
                  <a:pt x="383929" y="303543"/>
                </a:cubicBezTo>
                <a:lnTo>
                  <a:pt x="383929" y="219403"/>
                </a:lnTo>
                <a:cubicBezTo>
                  <a:pt x="395037" y="216550"/>
                  <a:pt x="404702" y="209697"/>
                  <a:pt x="411070" y="200159"/>
                </a:cubicBezTo>
                <a:close/>
                <a:moveTo>
                  <a:pt x="534040" y="488750"/>
                </a:moveTo>
                <a:cubicBezTo>
                  <a:pt x="509306" y="489367"/>
                  <a:pt x="489395" y="509259"/>
                  <a:pt x="488754" y="533992"/>
                </a:cubicBezTo>
                <a:cubicBezTo>
                  <a:pt x="463100" y="539221"/>
                  <a:pt x="437113" y="542656"/>
                  <a:pt x="410982" y="544272"/>
                </a:cubicBezTo>
                <a:cubicBezTo>
                  <a:pt x="404606" y="534813"/>
                  <a:pt x="394980" y="528023"/>
                  <a:pt x="383929" y="525190"/>
                </a:cubicBezTo>
                <a:lnTo>
                  <a:pt x="383929" y="441049"/>
                </a:lnTo>
                <a:cubicBezTo>
                  <a:pt x="413162" y="436061"/>
                  <a:pt x="436060" y="413162"/>
                  <a:pt x="441048" y="383930"/>
                </a:cubicBezTo>
                <a:lnTo>
                  <a:pt x="512431" y="383930"/>
                </a:lnTo>
                <a:cubicBezTo>
                  <a:pt x="516523" y="399584"/>
                  <a:pt x="528468" y="411978"/>
                  <a:pt x="543960" y="416645"/>
                </a:cubicBezTo>
                <a:cubicBezTo>
                  <a:pt x="542221" y="440870"/>
                  <a:pt x="538908" y="464956"/>
                  <a:pt x="534040" y="488750"/>
                </a:cubicBezTo>
                <a:close/>
                <a:moveTo>
                  <a:pt x="372295" y="593342"/>
                </a:moveTo>
                <a:cubicBezTo>
                  <a:pt x="359445" y="593342"/>
                  <a:pt x="349027" y="582924"/>
                  <a:pt x="349027" y="570074"/>
                </a:cubicBezTo>
                <a:cubicBezTo>
                  <a:pt x="349027" y="557223"/>
                  <a:pt x="359445" y="546806"/>
                  <a:pt x="372295" y="546806"/>
                </a:cubicBezTo>
                <a:cubicBezTo>
                  <a:pt x="385146" y="546806"/>
                  <a:pt x="395563" y="557223"/>
                  <a:pt x="395563" y="570074"/>
                </a:cubicBezTo>
                <a:cubicBezTo>
                  <a:pt x="395549" y="582918"/>
                  <a:pt x="385140" y="593327"/>
                  <a:pt x="372295" y="593342"/>
                </a:cubicBezTo>
                <a:close/>
                <a:moveTo>
                  <a:pt x="333591" y="544304"/>
                </a:moveTo>
                <a:cubicBezTo>
                  <a:pt x="308159" y="542702"/>
                  <a:pt x="282865" y="539378"/>
                  <a:pt x="257883" y="534354"/>
                </a:cubicBezTo>
                <a:lnTo>
                  <a:pt x="257898" y="534200"/>
                </a:lnTo>
                <a:cubicBezTo>
                  <a:pt x="257871" y="508510"/>
                  <a:pt x="237052" y="487691"/>
                  <a:pt x="211363" y="487664"/>
                </a:cubicBezTo>
                <a:cubicBezTo>
                  <a:pt x="211030" y="487664"/>
                  <a:pt x="210723" y="487755"/>
                  <a:pt x="210392" y="487762"/>
                </a:cubicBezTo>
                <a:cubicBezTo>
                  <a:pt x="205627" y="464288"/>
                  <a:pt x="202368" y="440533"/>
                  <a:pt x="200635" y="416644"/>
                </a:cubicBezTo>
                <a:cubicBezTo>
                  <a:pt x="216125" y="411976"/>
                  <a:pt x="228068" y="399582"/>
                  <a:pt x="232160" y="383930"/>
                </a:cubicBezTo>
                <a:lnTo>
                  <a:pt x="303542" y="383930"/>
                </a:lnTo>
                <a:cubicBezTo>
                  <a:pt x="308531" y="413162"/>
                  <a:pt x="331429" y="436061"/>
                  <a:pt x="360661" y="441049"/>
                </a:cubicBezTo>
                <a:lnTo>
                  <a:pt x="360661" y="525190"/>
                </a:lnTo>
                <a:cubicBezTo>
                  <a:pt x="349600" y="528028"/>
                  <a:pt x="339966" y="534830"/>
                  <a:pt x="333591" y="544304"/>
                </a:cubicBezTo>
                <a:close/>
                <a:moveTo>
                  <a:pt x="372295" y="325760"/>
                </a:moveTo>
                <a:cubicBezTo>
                  <a:pt x="397996" y="325760"/>
                  <a:pt x="418831" y="346595"/>
                  <a:pt x="418831" y="372296"/>
                </a:cubicBezTo>
                <a:cubicBezTo>
                  <a:pt x="418831" y="397997"/>
                  <a:pt x="397996" y="418832"/>
                  <a:pt x="372295" y="418832"/>
                </a:cubicBezTo>
                <a:cubicBezTo>
                  <a:pt x="346594" y="418832"/>
                  <a:pt x="325759" y="397997"/>
                  <a:pt x="325759" y="372296"/>
                </a:cubicBezTo>
                <a:cubicBezTo>
                  <a:pt x="325787" y="346607"/>
                  <a:pt x="346606" y="325788"/>
                  <a:pt x="372295" y="325760"/>
                </a:cubicBezTo>
                <a:close/>
                <a:moveTo>
                  <a:pt x="557314" y="395564"/>
                </a:moveTo>
                <a:cubicBezTo>
                  <a:pt x="544464" y="395564"/>
                  <a:pt x="534046" y="385147"/>
                  <a:pt x="534046" y="372296"/>
                </a:cubicBezTo>
                <a:cubicBezTo>
                  <a:pt x="534046" y="359446"/>
                  <a:pt x="544464" y="349028"/>
                  <a:pt x="557314" y="349028"/>
                </a:cubicBezTo>
                <a:cubicBezTo>
                  <a:pt x="570165" y="349028"/>
                  <a:pt x="580582" y="359446"/>
                  <a:pt x="580582" y="372296"/>
                </a:cubicBezTo>
                <a:cubicBezTo>
                  <a:pt x="580567" y="385141"/>
                  <a:pt x="570159" y="395549"/>
                  <a:pt x="557314" y="395564"/>
                </a:cubicBezTo>
                <a:close/>
                <a:moveTo>
                  <a:pt x="187277" y="349028"/>
                </a:moveTo>
                <a:cubicBezTo>
                  <a:pt x="200127" y="349028"/>
                  <a:pt x="210545" y="359446"/>
                  <a:pt x="210545" y="372296"/>
                </a:cubicBezTo>
                <a:cubicBezTo>
                  <a:pt x="210545" y="385147"/>
                  <a:pt x="200127" y="395564"/>
                  <a:pt x="187277" y="395564"/>
                </a:cubicBezTo>
                <a:cubicBezTo>
                  <a:pt x="174426" y="395564"/>
                  <a:pt x="164009" y="385147"/>
                  <a:pt x="164009" y="372296"/>
                </a:cubicBezTo>
                <a:cubicBezTo>
                  <a:pt x="164023" y="359452"/>
                  <a:pt x="174432" y="349043"/>
                  <a:pt x="187277" y="349028"/>
                </a:cubicBezTo>
                <a:close/>
                <a:moveTo>
                  <a:pt x="211363" y="510932"/>
                </a:moveTo>
                <a:cubicBezTo>
                  <a:pt x="224213" y="510932"/>
                  <a:pt x="234631" y="521350"/>
                  <a:pt x="234631" y="534200"/>
                </a:cubicBezTo>
                <a:cubicBezTo>
                  <a:pt x="234631" y="547051"/>
                  <a:pt x="224213" y="557468"/>
                  <a:pt x="211363" y="557468"/>
                </a:cubicBezTo>
                <a:cubicBezTo>
                  <a:pt x="198512" y="557468"/>
                  <a:pt x="188095" y="547051"/>
                  <a:pt x="188095" y="534200"/>
                </a:cubicBezTo>
                <a:cubicBezTo>
                  <a:pt x="188109" y="521356"/>
                  <a:pt x="198518" y="510947"/>
                  <a:pt x="211363" y="510932"/>
                </a:cubicBezTo>
                <a:close/>
                <a:moveTo>
                  <a:pt x="535171" y="558440"/>
                </a:moveTo>
                <a:cubicBezTo>
                  <a:pt x="522320" y="558440"/>
                  <a:pt x="511903" y="548022"/>
                  <a:pt x="511903" y="535172"/>
                </a:cubicBezTo>
                <a:cubicBezTo>
                  <a:pt x="511903" y="522321"/>
                  <a:pt x="522320" y="511904"/>
                  <a:pt x="535171" y="511904"/>
                </a:cubicBezTo>
                <a:cubicBezTo>
                  <a:pt x="548021" y="511904"/>
                  <a:pt x="558439" y="522321"/>
                  <a:pt x="558439" y="535172"/>
                </a:cubicBezTo>
                <a:cubicBezTo>
                  <a:pt x="558424" y="548016"/>
                  <a:pt x="548015" y="558425"/>
                  <a:pt x="535171" y="558440"/>
                </a:cubicBezTo>
                <a:close/>
                <a:moveTo>
                  <a:pt x="535171" y="238506"/>
                </a:moveTo>
                <a:cubicBezTo>
                  <a:pt x="522320" y="238506"/>
                  <a:pt x="511903" y="228088"/>
                  <a:pt x="511903" y="215238"/>
                </a:cubicBezTo>
                <a:cubicBezTo>
                  <a:pt x="511903" y="202387"/>
                  <a:pt x="522320" y="191970"/>
                  <a:pt x="535171" y="191970"/>
                </a:cubicBezTo>
                <a:cubicBezTo>
                  <a:pt x="548021" y="191970"/>
                  <a:pt x="558439" y="202387"/>
                  <a:pt x="558439" y="215238"/>
                </a:cubicBezTo>
                <a:cubicBezTo>
                  <a:pt x="558424" y="228082"/>
                  <a:pt x="548015" y="238491"/>
                  <a:pt x="535171" y="238506"/>
                </a:cubicBezTo>
                <a:close/>
                <a:moveTo>
                  <a:pt x="211363" y="190998"/>
                </a:moveTo>
                <a:cubicBezTo>
                  <a:pt x="224213" y="190998"/>
                  <a:pt x="234631" y="201416"/>
                  <a:pt x="234631" y="214266"/>
                </a:cubicBezTo>
                <a:cubicBezTo>
                  <a:pt x="234631" y="227117"/>
                  <a:pt x="224213" y="237534"/>
                  <a:pt x="211363" y="237534"/>
                </a:cubicBezTo>
                <a:cubicBezTo>
                  <a:pt x="198512" y="237534"/>
                  <a:pt x="188095" y="227117"/>
                  <a:pt x="188095" y="214266"/>
                </a:cubicBezTo>
                <a:cubicBezTo>
                  <a:pt x="188109" y="201422"/>
                  <a:pt x="198518" y="191013"/>
                  <a:pt x="211363" y="190998"/>
                </a:cubicBezTo>
                <a:close/>
                <a:moveTo>
                  <a:pt x="58020" y="458193"/>
                </a:moveTo>
                <a:cubicBezTo>
                  <a:pt x="87593" y="490411"/>
                  <a:pt x="124285" y="515274"/>
                  <a:pt x="165171" y="530797"/>
                </a:cubicBezTo>
                <a:cubicBezTo>
                  <a:pt x="165087" y="531941"/>
                  <a:pt x="164827" y="533036"/>
                  <a:pt x="164827" y="534201"/>
                </a:cubicBezTo>
                <a:cubicBezTo>
                  <a:pt x="164854" y="559890"/>
                  <a:pt x="185673" y="580709"/>
                  <a:pt x="211363" y="580737"/>
                </a:cubicBezTo>
                <a:cubicBezTo>
                  <a:pt x="212310" y="580737"/>
                  <a:pt x="213197" y="580513"/>
                  <a:pt x="214131" y="580457"/>
                </a:cubicBezTo>
                <a:cubicBezTo>
                  <a:pt x="229635" y="620918"/>
                  <a:pt x="254317" y="657228"/>
                  <a:pt x="286234" y="686531"/>
                </a:cubicBezTo>
                <a:cubicBezTo>
                  <a:pt x="175084" y="656222"/>
                  <a:pt x="88269" y="569360"/>
                  <a:pt x="58020" y="458193"/>
                </a:cubicBezTo>
                <a:close/>
                <a:moveTo>
                  <a:pt x="372295" y="721315"/>
                </a:moveTo>
                <a:cubicBezTo>
                  <a:pt x="365870" y="721315"/>
                  <a:pt x="360661" y="716107"/>
                  <a:pt x="360661" y="709681"/>
                </a:cubicBezTo>
                <a:cubicBezTo>
                  <a:pt x="360661" y="703256"/>
                  <a:pt x="365870" y="698047"/>
                  <a:pt x="372295" y="698047"/>
                </a:cubicBezTo>
                <a:cubicBezTo>
                  <a:pt x="378721" y="698047"/>
                  <a:pt x="383929" y="703256"/>
                  <a:pt x="383929" y="709681"/>
                </a:cubicBezTo>
                <a:cubicBezTo>
                  <a:pt x="383923" y="716104"/>
                  <a:pt x="378718" y="721309"/>
                  <a:pt x="372295" y="721315"/>
                </a:cubicBezTo>
                <a:close/>
                <a:moveTo>
                  <a:pt x="458415" y="686503"/>
                </a:moveTo>
                <a:cubicBezTo>
                  <a:pt x="490127" y="657398"/>
                  <a:pt x="514687" y="621361"/>
                  <a:pt x="530180" y="581203"/>
                </a:cubicBezTo>
                <a:cubicBezTo>
                  <a:pt x="531833" y="581463"/>
                  <a:pt x="533499" y="581631"/>
                  <a:pt x="535171" y="581708"/>
                </a:cubicBezTo>
                <a:cubicBezTo>
                  <a:pt x="560861" y="581680"/>
                  <a:pt x="581679" y="560861"/>
                  <a:pt x="581707" y="535172"/>
                </a:cubicBezTo>
                <a:cubicBezTo>
                  <a:pt x="581631" y="533488"/>
                  <a:pt x="581461" y="531810"/>
                  <a:pt x="581198" y="530146"/>
                </a:cubicBezTo>
                <a:cubicBezTo>
                  <a:pt x="621345" y="514678"/>
                  <a:pt x="657378" y="490148"/>
                  <a:pt x="686490" y="458469"/>
                </a:cubicBezTo>
                <a:cubicBezTo>
                  <a:pt x="656163" y="569478"/>
                  <a:pt x="569430" y="656196"/>
                  <a:pt x="458415" y="686503"/>
                </a:cubicBezTo>
                <a:close/>
                <a:moveTo>
                  <a:pt x="709680" y="383930"/>
                </a:moveTo>
                <a:cubicBezTo>
                  <a:pt x="703255" y="383930"/>
                  <a:pt x="698046" y="378721"/>
                  <a:pt x="698046" y="372296"/>
                </a:cubicBezTo>
                <a:cubicBezTo>
                  <a:pt x="698046" y="365871"/>
                  <a:pt x="703255" y="360662"/>
                  <a:pt x="709680" y="360662"/>
                </a:cubicBezTo>
                <a:cubicBezTo>
                  <a:pt x="716106" y="360662"/>
                  <a:pt x="721314" y="365871"/>
                  <a:pt x="721314" y="372296"/>
                </a:cubicBezTo>
                <a:cubicBezTo>
                  <a:pt x="721308" y="378719"/>
                  <a:pt x="716103" y="383924"/>
                  <a:pt x="709680" y="383930"/>
                </a:cubicBezTo>
                <a:close/>
                <a:moveTo>
                  <a:pt x="686373" y="285781"/>
                </a:moveTo>
                <a:cubicBezTo>
                  <a:pt x="657388" y="254289"/>
                  <a:pt x="621549" y="229884"/>
                  <a:pt x="581627" y="214454"/>
                </a:cubicBezTo>
                <a:cubicBezTo>
                  <a:pt x="581197" y="189092"/>
                  <a:pt x="560537" y="168744"/>
                  <a:pt x="535171" y="168702"/>
                </a:cubicBezTo>
                <a:cubicBezTo>
                  <a:pt x="534231" y="168702"/>
                  <a:pt x="533352" y="168924"/>
                  <a:pt x="532425" y="168979"/>
                </a:cubicBezTo>
                <a:cubicBezTo>
                  <a:pt x="516925" y="126721"/>
                  <a:pt x="491607" y="88749"/>
                  <a:pt x="458556" y="58192"/>
                </a:cubicBezTo>
                <a:cubicBezTo>
                  <a:pt x="569204" y="88764"/>
                  <a:pt x="655690" y="175163"/>
                  <a:pt x="686373" y="285781"/>
                </a:cubicBezTo>
                <a:close/>
                <a:moveTo>
                  <a:pt x="372295" y="23277"/>
                </a:moveTo>
                <a:cubicBezTo>
                  <a:pt x="378721" y="23277"/>
                  <a:pt x="383929" y="28486"/>
                  <a:pt x="383929" y="34911"/>
                </a:cubicBezTo>
                <a:cubicBezTo>
                  <a:pt x="383929" y="41336"/>
                  <a:pt x="378721" y="46545"/>
                  <a:pt x="372295" y="46545"/>
                </a:cubicBezTo>
                <a:cubicBezTo>
                  <a:pt x="365870" y="46545"/>
                  <a:pt x="360661" y="41336"/>
                  <a:pt x="360661" y="34911"/>
                </a:cubicBezTo>
                <a:cubicBezTo>
                  <a:pt x="360668" y="28489"/>
                  <a:pt x="365873" y="23284"/>
                  <a:pt x="372295" y="23277"/>
                </a:cubicBezTo>
                <a:close/>
                <a:moveTo>
                  <a:pt x="286128" y="58047"/>
                </a:moveTo>
                <a:cubicBezTo>
                  <a:pt x="253285" y="88327"/>
                  <a:pt x="228082" y="125957"/>
                  <a:pt x="212584" y="167854"/>
                </a:cubicBezTo>
                <a:cubicBezTo>
                  <a:pt x="212169" y="167842"/>
                  <a:pt x="211781" y="167730"/>
                  <a:pt x="211363" y="167730"/>
                </a:cubicBezTo>
                <a:cubicBezTo>
                  <a:pt x="185871" y="167768"/>
                  <a:pt x="165148" y="188298"/>
                  <a:pt x="164875" y="213789"/>
                </a:cubicBezTo>
                <a:cubicBezTo>
                  <a:pt x="124086" y="229322"/>
                  <a:pt x="87486" y="254161"/>
                  <a:pt x="57987" y="286330"/>
                </a:cubicBezTo>
                <a:cubicBezTo>
                  <a:pt x="88198" y="175178"/>
                  <a:pt x="174995" y="88327"/>
                  <a:pt x="286128" y="58047"/>
                </a:cubicBezTo>
                <a:close/>
                <a:moveTo>
                  <a:pt x="34910" y="360662"/>
                </a:moveTo>
                <a:cubicBezTo>
                  <a:pt x="41335" y="360662"/>
                  <a:pt x="46544" y="365871"/>
                  <a:pt x="46544" y="372296"/>
                </a:cubicBezTo>
                <a:cubicBezTo>
                  <a:pt x="46544" y="378721"/>
                  <a:pt x="41335" y="383930"/>
                  <a:pt x="34910" y="383930"/>
                </a:cubicBezTo>
                <a:cubicBezTo>
                  <a:pt x="28485" y="383930"/>
                  <a:pt x="23276" y="378721"/>
                  <a:pt x="23276" y="372296"/>
                </a:cubicBezTo>
                <a:cubicBezTo>
                  <a:pt x="23283" y="365874"/>
                  <a:pt x="28488" y="360669"/>
                  <a:pt x="34910" y="360662"/>
                </a:cubicBezTo>
                <a:close/>
              </a:path>
            </a:pathLst>
          </a:custGeom>
          <a:solidFill>
            <a:srgbClr val="4D576B"/>
          </a:solidFill>
          <a:ln w="12799" cap="flat">
            <a:noFill/>
            <a:prstDash val="solid"/>
            <a:miter/>
          </a:ln>
        </p:spPr>
        <p:txBody>
          <a:bodyPr rtlCol="0" anchor="ctr"/>
          <a:lstStyle/>
          <a:p>
            <a:pPr>
              <a:lnSpc>
                <a:spcPct val="120000"/>
              </a:lnSpc>
            </a:pPr>
            <a:endParaRPr lang="zh-CN" altLang="en-US"/>
          </a:p>
        </p:txBody>
      </p:sp>
      <p:sp>
        <p:nvSpPr>
          <p:cNvPr id="34" name="任意形状 8"/>
          <p:cNvSpPr/>
          <p:nvPr>
            <p:custDataLst>
              <p:tags r:id="rId10"/>
            </p:custDataLst>
          </p:nvPr>
        </p:nvSpPr>
        <p:spPr>
          <a:xfrm>
            <a:off x="7155815" y="2670175"/>
            <a:ext cx="991235" cy="271780"/>
          </a:xfrm>
          <a:custGeom>
            <a:avLst/>
            <a:gdLst>
              <a:gd name="connsiteX0" fmla="*/ 17145 w 1377315"/>
              <a:gd name="connsiteY0" fmla="*/ 315468 h 331470"/>
              <a:gd name="connsiteX1" fmla="*/ 623507 w 1377315"/>
              <a:gd name="connsiteY1" fmla="*/ 315468 h 331470"/>
              <a:gd name="connsiteX2" fmla="*/ 921829 w 1377315"/>
              <a:gd name="connsiteY2" fmla="*/ 17145 h 331470"/>
              <a:gd name="connsiteX3" fmla="*/ 1362456 w 1377315"/>
              <a:gd name="connsiteY3" fmla="*/ 17145 h 331470"/>
            </a:gdLst>
            <a:ahLst/>
            <a:cxnLst>
              <a:cxn ang="0">
                <a:pos x="connsiteX0" y="connsiteY0"/>
              </a:cxn>
              <a:cxn ang="0">
                <a:pos x="connsiteX1" y="connsiteY1"/>
              </a:cxn>
              <a:cxn ang="0">
                <a:pos x="connsiteX2" y="connsiteY2"/>
              </a:cxn>
              <a:cxn ang="0">
                <a:pos x="connsiteX3" y="connsiteY3"/>
              </a:cxn>
            </a:cxnLst>
            <a:rect l="l" t="t" r="r" b="b"/>
            <a:pathLst>
              <a:path w="1377315" h="331470">
                <a:moveTo>
                  <a:pt x="17145" y="315468"/>
                </a:moveTo>
                <a:lnTo>
                  <a:pt x="623507" y="315468"/>
                </a:lnTo>
                <a:lnTo>
                  <a:pt x="921829" y="17145"/>
                </a:lnTo>
                <a:lnTo>
                  <a:pt x="1362456" y="17145"/>
                </a:lnTo>
              </a:path>
            </a:pathLst>
          </a:custGeom>
          <a:noFill/>
          <a:ln w="19050" cap="flat">
            <a:solidFill>
              <a:srgbClr val="F5AA19"/>
            </a:solidFill>
            <a:prstDash val="solid"/>
            <a:miter/>
          </a:ln>
        </p:spPr>
        <p:txBody>
          <a:bodyPr rtlCol="0" anchor="ctr"/>
          <a:lstStyle/>
          <a:p>
            <a:pPr>
              <a:lnSpc>
                <a:spcPct val="120000"/>
              </a:lnSpc>
            </a:pPr>
            <a:endParaRPr lang="zh-CN" altLang="en-US"/>
          </a:p>
        </p:txBody>
      </p:sp>
      <p:sp>
        <p:nvSpPr>
          <p:cNvPr id="35" name="任意形状 9"/>
          <p:cNvSpPr/>
          <p:nvPr>
            <p:custDataLst>
              <p:tags r:id="rId11"/>
            </p:custDataLst>
          </p:nvPr>
        </p:nvSpPr>
        <p:spPr>
          <a:xfrm>
            <a:off x="7045325" y="2859405"/>
            <a:ext cx="135890" cy="135890"/>
          </a:xfrm>
          <a:custGeom>
            <a:avLst/>
            <a:gdLst>
              <a:gd name="connsiteX0" fmla="*/ 152019 w 165735"/>
              <a:gd name="connsiteY0" fmla="*/ 84582 h 165735"/>
              <a:gd name="connsiteX1" fmla="*/ 84582 w 165735"/>
              <a:gd name="connsiteY1" fmla="*/ 152019 h 165735"/>
              <a:gd name="connsiteX2" fmla="*/ 17145 w 165735"/>
              <a:gd name="connsiteY2" fmla="*/ 84582 h 165735"/>
              <a:gd name="connsiteX3" fmla="*/ 84582 w 165735"/>
              <a:gd name="connsiteY3" fmla="*/ 17145 h 165735"/>
              <a:gd name="connsiteX4" fmla="*/ 152019 w 165735"/>
              <a:gd name="connsiteY4" fmla="*/ 84582 h 165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735" h="165735">
                <a:moveTo>
                  <a:pt x="152019" y="84582"/>
                </a:moveTo>
                <a:cubicBezTo>
                  <a:pt x="152019" y="121826"/>
                  <a:pt x="121826" y="152019"/>
                  <a:pt x="84582" y="152019"/>
                </a:cubicBezTo>
                <a:cubicBezTo>
                  <a:pt x="47338" y="152019"/>
                  <a:pt x="17145" y="121826"/>
                  <a:pt x="17145" y="84582"/>
                </a:cubicBezTo>
                <a:cubicBezTo>
                  <a:pt x="17145" y="47337"/>
                  <a:pt x="47338" y="17145"/>
                  <a:pt x="84582" y="17145"/>
                </a:cubicBezTo>
                <a:cubicBezTo>
                  <a:pt x="121826" y="17145"/>
                  <a:pt x="152019" y="47338"/>
                  <a:pt x="152019" y="84582"/>
                </a:cubicBezTo>
                <a:close/>
              </a:path>
            </a:pathLst>
          </a:custGeom>
          <a:noFill/>
          <a:ln w="19050" cap="flat">
            <a:solidFill>
              <a:srgbClr val="F5AA19"/>
            </a:solidFill>
            <a:prstDash val="solid"/>
            <a:miter/>
          </a:ln>
        </p:spPr>
        <p:txBody>
          <a:bodyPr rtlCol="0" anchor="ctr"/>
          <a:lstStyle/>
          <a:p>
            <a:pPr>
              <a:lnSpc>
                <a:spcPct val="120000"/>
              </a:lnSpc>
            </a:pPr>
            <a:endParaRPr lang="zh-CN" altLang="en-US"/>
          </a:p>
        </p:txBody>
      </p:sp>
      <p:sp>
        <p:nvSpPr>
          <p:cNvPr id="36" name="任意形状 10"/>
          <p:cNvSpPr/>
          <p:nvPr>
            <p:custDataLst>
              <p:tags r:id="rId12"/>
            </p:custDataLst>
          </p:nvPr>
        </p:nvSpPr>
        <p:spPr>
          <a:xfrm>
            <a:off x="7085330" y="2899410"/>
            <a:ext cx="56515" cy="56515"/>
          </a:xfrm>
          <a:custGeom>
            <a:avLst/>
            <a:gdLst>
              <a:gd name="connsiteX0" fmla="*/ 64865 w 68580"/>
              <a:gd name="connsiteY0" fmla="*/ 34576 h 68580"/>
              <a:gd name="connsiteX1" fmla="*/ 34576 w 68580"/>
              <a:gd name="connsiteY1" fmla="*/ 64865 h 68580"/>
              <a:gd name="connsiteX2" fmla="*/ 4286 w 68580"/>
              <a:gd name="connsiteY2" fmla="*/ 34576 h 68580"/>
              <a:gd name="connsiteX3" fmla="*/ 34576 w 68580"/>
              <a:gd name="connsiteY3" fmla="*/ 4286 h 68580"/>
              <a:gd name="connsiteX4" fmla="*/ 64865 w 68580"/>
              <a:gd name="connsiteY4" fmla="*/ 34576 h 6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 h="68580">
                <a:moveTo>
                  <a:pt x="64865" y="34576"/>
                </a:moveTo>
                <a:cubicBezTo>
                  <a:pt x="64865" y="51304"/>
                  <a:pt x="51304" y="64865"/>
                  <a:pt x="34576" y="64865"/>
                </a:cubicBezTo>
                <a:cubicBezTo>
                  <a:pt x="17847" y="64865"/>
                  <a:pt x="4286" y="51304"/>
                  <a:pt x="4286" y="34576"/>
                </a:cubicBezTo>
                <a:cubicBezTo>
                  <a:pt x="4286" y="17847"/>
                  <a:pt x="17847" y="4286"/>
                  <a:pt x="34576" y="4286"/>
                </a:cubicBezTo>
                <a:cubicBezTo>
                  <a:pt x="51304" y="4286"/>
                  <a:pt x="64865" y="17847"/>
                  <a:pt x="64865" y="34576"/>
                </a:cubicBezTo>
                <a:close/>
              </a:path>
            </a:pathLst>
          </a:custGeom>
          <a:solidFill>
            <a:srgbClr val="F5AA19"/>
          </a:solidFill>
          <a:ln w="9525" cap="flat">
            <a:noFill/>
            <a:prstDash val="solid"/>
            <a:miter/>
          </a:ln>
        </p:spPr>
        <p:txBody>
          <a:bodyPr rtlCol="0" anchor="ctr"/>
          <a:lstStyle/>
          <a:p>
            <a:pPr>
              <a:lnSpc>
                <a:spcPct val="120000"/>
              </a:lnSpc>
            </a:pPr>
            <a:endParaRPr lang="zh-CN" altLang="en-US"/>
          </a:p>
        </p:txBody>
      </p:sp>
      <p:sp>
        <p:nvSpPr>
          <p:cNvPr id="37" name="任意形状 19"/>
          <p:cNvSpPr/>
          <p:nvPr>
            <p:custDataLst>
              <p:tags r:id="rId13"/>
            </p:custDataLst>
          </p:nvPr>
        </p:nvSpPr>
        <p:spPr>
          <a:xfrm>
            <a:off x="8187055" y="2341880"/>
            <a:ext cx="3812540" cy="711835"/>
          </a:xfrm>
          <a:custGeom>
            <a:avLst/>
            <a:gdLst>
              <a:gd name="connsiteX0" fmla="*/ 7361778 w 7795260"/>
              <a:gd name="connsiteY0" fmla="*/ 4286 h 868680"/>
              <a:gd name="connsiteX1" fmla="*/ 7361778 w 7795260"/>
              <a:gd name="connsiteY1" fmla="*/ 4286 h 868680"/>
              <a:gd name="connsiteX2" fmla="*/ 7361778 w 7795260"/>
              <a:gd name="connsiteY2" fmla="*/ 4286 h 868680"/>
              <a:gd name="connsiteX3" fmla="*/ 435197 w 7795260"/>
              <a:gd name="connsiteY3" fmla="*/ 4286 h 868680"/>
              <a:gd name="connsiteX4" fmla="*/ 4286 w 7795260"/>
              <a:gd name="connsiteY4" fmla="*/ 435197 h 868680"/>
              <a:gd name="connsiteX5" fmla="*/ 435197 w 7795260"/>
              <a:gd name="connsiteY5" fmla="*/ 866108 h 868680"/>
              <a:gd name="connsiteX6" fmla="*/ 7361778 w 7795260"/>
              <a:gd name="connsiteY6" fmla="*/ 866108 h 868680"/>
              <a:gd name="connsiteX7" fmla="*/ 7361778 w 7795260"/>
              <a:gd name="connsiteY7" fmla="*/ 866108 h 868680"/>
              <a:gd name="connsiteX8" fmla="*/ 7361778 w 7795260"/>
              <a:gd name="connsiteY8" fmla="*/ 866108 h 868680"/>
              <a:gd name="connsiteX9" fmla="*/ 7792689 w 7795260"/>
              <a:gd name="connsiteY9" fmla="*/ 435197 h 868680"/>
              <a:gd name="connsiteX10" fmla="*/ 7361778 w 7795260"/>
              <a:gd name="connsiteY10" fmla="*/ 4286 h 86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5260" h="868680">
                <a:moveTo>
                  <a:pt x="7361778" y="4286"/>
                </a:moveTo>
                <a:lnTo>
                  <a:pt x="7361778" y="4286"/>
                </a:lnTo>
                <a:lnTo>
                  <a:pt x="7361778" y="4286"/>
                </a:lnTo>
                <a:lnTo>
                  <a:pt x="435197" y="4286"/>
                </a:lnTo>
                <a:cubicBezTo>
                  <a:pt x="197454" y="4286"/>
                  <a:pt x="4286" y="197453"/>
                  <a:pt x="4286" y="435197"/>
                </a:cubicBezTo>
                <a:cubicBezTo>
                  <a:pt x="4286" y="672941"/>
                  <a:pt x="197454" y="866108"/>
                  <a:pt x="435197" y="866108"/>
                </a:cubicBezTo>
                <a:lnTo>
                  <a:pt x="7361778" y="866108"/>
                </a:lnTo>
                <a:lnTo>
                  <a:pt x="7361778" y="866108"/>
                </a:lnTo>
                <a:lnTo>
                  <a:pt x="7361778" y="866108"/>
                </a:lnTo>
                <a:cubicBezTo>
                  <a:pt x="7599521" y="866108"/>
                  <a:pt x="7792689" y="672941"/>
                  <a:pt x="7792689" y="435197"/>
                </a:cubicBezTo>
                <a:cubicBezTo>
                  <a:pt x="7792689" y="197453"/>
                  <a:pt x="7599521" y="4286"/>
                  <a:pt x="7361778" y="4286"/>
                </a:cubicBezTo>
                <a:close/>
              </a:path>
            </a:pathLst>
          </a:custGeom>
          <a:solidFill>
            <a:srgbClr val="F5AA19"/>
          </a:solidFill>
          <a:ln w="8068" cap="flat">
            <a:noFill/>
            <a:prstDash val="solid"/>
            <a:miter/>
          </a:ln>
        </p:spPr>
        <p:txBody>
          <a:bodyPr rtlCol="0" anchor="ctr"/>
          <a:lstStyle/>
          <a:p>
            <a:pPr algn="r">
              <a:lnSpc>
                <a:spcPct val="120000"/>
              </a:lnSpc>
            </a:pPr>
            <a:endParaRPr lang="zh-CN" altLang="en-US"/>
          </a:p>
        </p:txBody>
      </p:sp>
      <p:sp>
        <p:nvSpPr>
          <p:cNvPr id="38" name="文本框 37"/>
          <p:cNvSpPr txBox="1"/>
          <p:nvPr>
            <p:custDataLst>
              <p:tags r:id="rId14"/>
            </p:custDataLst>
          </p:nvPr>
        </p:nvSpPr>
        <p:spPr>
          <a:xfrm>
            <a:off x="8373745" y="2385060"/>
            <a:ext cx="3515995" cy="625475"/>
          </a:xfrm>
          <a:prstGeom prst="rect">
            <a:avLst/>
          </a:prstGeom>
          <a:noFill/>
        </p:spPr>
        <p:txBody>
          <a:bodyPr wrap="square" rtlCol="0" anchor="ctr" anchorCtr="0">
            <a:normAutofit/>
          </a:bodyPr>
          <a:lstStyle/>
          <a:p>
            <a:pPr algn="l">
              <a:lnSpc>
                <a:spcPct val="120000"/>
              </a:lnSpc>
            </a:pPr>
            <a:r>
              <a:rPr lang="zh-CN" altLang="en-US" b="1" spc="150">
                <a:solidFill>
                  <a:sysClr val="window" lastClr="FFFFFF"/>
                </a:solidFill>
                <a:latin typeface="Arial" panose="020B0604020202020204" pitchFamily="34" charset="0"/>
                <a:ea typeface="微软雅黑" panose="020B0503020204020204" pitchFamily="34" charset="-122"/>
              </a:rPr>
              <a:t>（三）建筑结构的安全等级</a:t>
            </a:r>
          </a:p>
        </p:txBody>
      </p:sp>
      <p:sp>
        <p:nvSpPr>
          <p:cNvPr id="54" name="任意形状 12"/>
          <p:cNvSpPr/>
          <p:nvPr>
            <p:custDataLst>
              <p:tags r:id="rId15"/>
            </p:custDataLst>
          </p:nvPr>
        </p:nvSpPr>
        <p:spPr>
          <a:xfrm>
            <a:off x="7078345" y="4993640"/>
            <a:ext cx="135890" cy="135890"/>
          </a:xfrm>
          <a:custGeom>
            <a:avLst/>
            <a:gdLst>
              <a:gd name="connsiteX0" fmla="*/ 152019 w 165735"/>
              <a:gd name="connsiteY0" fmla="*/ 84582 h 165735"/>
              <a:gd name="connsiteX1" fmla="*/ 84582 w 165735"/>
              <a:gd name="connsiteY1" fmla="*/ 152019 h 165735"/>
              <a:gd name="connsiteX2" fmla="*/ 17145 w 165735"/>
              <a:gd name="connsiteY2" fmla="*/ 84582 h 165735"/>
              <a:gd name="connsiteX3" fmla="*/ 84582 w 165735"/>
              <a:gd name="connsiteY3" fmla="*/ 17145 h 165735"/>
              <a:gd name="connsiteX4" fmla="*/ 152019 w 165735"/>
              <a:gd name="connsiteY4" fmla="*/ 84582 h 165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735" h="165735">
                <a:moveTo>
                  <a:pt x="152019" y="84582"/>
                </a:moveTo>
                <a:cubicBezTo>
                  <a:pt x="152019" y="121826"/>
                  <a:pt x="121826" y="152019"/>
                  <a:pt x="84582" y="152019"/>
                </a:cubicBezTo>
                <a:cubicBezTo>
                  <a:pt x="47338" y="152019"/>
                  <a:pt x="17145" y="121826"/>
                  <a:pt x="17145" y="84582"/>
                </a:cubicBezTo>
                <a:cubicBezTo>
                  <a:pt x="17145" y="47337"/>
                  <a:pt x="47338" y="17145"/>
                  <a:pt x="84582" y="17145"/>
                </a:cubicBezTo>
                <a:cubicBezTo>
                  <a:pt x="121826" y="17145"/>
                  <a:pt x="152019" y="47337"/>
                  <a:pt x="152019" y="84582"/>
                </a:cubicBezTo>
                <a:close/>
              </a:path>
            </a:pathLst>
          </a:custGeom>
          <a:noFill/>
          <a:ln w="19050" cap="flat">
            <a:solidFill>
              <a:srgbClr val="91969B"/>
            </a:solidFill>
            <a:prstDash val="solid"/>
            <a:miter/>
          </a:ln>
        </p:spPr>
        <p:txBody>
          <a:bodyPr rtlCol="0" anchor="ctr"/>
          <a:lstStyle/>
          <a:p>
            <a:pPr>
              <a:lnSpc>
                <a:spcPct val="120000"/>
              </a:lnSpc>
            </a:pPr>
            <a:endParaRPr lang="zh-CN" altLang="en-US"/>
          </a:p>
        </p:txBody>
      </p:sp>
      <p:sp>
        <p:nvSpPr>
          <p:cNvPr id="53" name="任意形状 11"/>
          <p:cNvSpPr/>
          <p:nvPr>
            <p:custDataLst>
              <p:tags r:id="rId16"/>
            </p:custDataLst>
          </p:nvPr>
        </p:nvSpPr>
        <p:spPr>
          <a:xfrm>
            <a:off x="7195820" y="5055235"/>
            <a:ext cx="991235" cy="271780"/>
          </a:xfrm>
          <a:custGeom>
            <a:avLst/>
            <a:gdLst>
              <a:gd name="connsiteX0" fmla="*/ 17145 w 1377315"/>
              <a:gd name="connsiteY0" fmla="*/ 17145 h 331470"/>
              <a:gd name="connsiteX1" fmla="*/ 623507 w 1377315"/>
              <a:gd name="connsiteY1" fmla="*/ 17145 h 331470"/>
              <a:gd name="connsiteX2" fmla="*/ 921829 w 1377315"/>
              <a:gd name="connsiteY2" fmla="*/ 315468 h 331470"/>
              <a:gd name="connsiteX3" fmla="*/ 1362456 w 1377315"/>
              <a:gd name="connsiteY3" fmla="*/ 315468 h 331470"/>
            </a:gdLst>
            <a:ahLst/>
            <a:cxnLst>
              <a:cxn ang="0">
                <a:pos x="connsiteX0" y="connsiteY0"/>
              </a:cxn>
              <a:cxn ang="0">
                <a:pos x="connsiteX1" y="connsiteY1"/>
              </a:cxn>
              <a:cxn ang="0">
                <a:pos x="connsiteX2" y="connsiteY2"/>
              </a:cxn>
              <a:cxn ang="0">
                <a:pos x="connsiteX3" y="connsiteY3"/>
              </a:cxn>
            </a:cxnLst>
            <a:rect l="l" t="t" r="r" b="b"/>
            <a:pathLst>
              <a:path w="1377315" h="331470">
                <a:moveTo>
                  <a:pt x="17145" y="17145"/>
                </a:moveTo>
                <a:lnTo>
                  <a:pt x="623507" y="17145"/>
                </a:lnTo>
                <a:lnTo>
                  <a:pt x="921829" y="315468"/>
                </a:lnTo>
                <a:lnTo>
                  <a:pt x="1362456" y="315468"/>
                </a:lnTo>
              </a:path>
            </a:pathLst>
          </a:custGeom>
          <a:noFill/>
          <a:ln w="19050" cap="flat">
            <a:solidFill>
              <a:srgbClr val="91969B"/>
            </a:solidFill>
            <a:prstDash val="solid"/>
            <a:miter/>
          </a:ln>
        </p:spPr>
        <p:txBody>
          <a:bodyPr rtlCol="0" anchor="ctr"/>
          <a:lstStyle/>
          <a:p>
            <a:pPr>
              <a:lnSpc>
                <a:spcPct val="120000"/>
              </a:lnSpc>
            </a:pPr>
            <a:endParaRPr lang="zh-CN" altLang="en-US"/>
          </a:p>
        </p:txBody>
      </p:sp>
      <p:sp>
        <p:nvSpPr>
          <p:cNvPr id="55" name="任意形状 13"/>
          <p:cNvSpPr/>
          <p:nvPr>
            <p:custDataLst>
              <p:tags r:id="rId17"/>
            </p:custDataLst>
          </p:nvPr>
        </p:nvSpPr>
        <p:spPr>
          <a:xfrm>
            <a:off x="7124700" y="5039995"/>
            <a:ext cx="56515" cy="56515"/>
          </a:xfrm>
          <a:custGeom>
            <a:avLst/>
            <a:gdLst>
              <a:gd name="connsiteX0" fmla="*/ 64865 w 68580"/>
              <a:gd name="connsiteY0" fmla="*/ 34576 h 68580"/>
              <a:gd name="connsiteX1" fmla="*/ 34576 w 68580"/>
              <a:gd name="connsiteY1" fmla="*/ 64865 h 68580"/>
              <a:gd name="connsiteX2" fmla="*/ 4286 w 68580"/>
              <a:gd name="connsiteY2" fmla="*/ 34576 h 68580"/>
              <a:gd name="connsiteX3" fmla="*/ 34576 w 68580"/>
              <a:gd name="connsiteY3" fmla="*/ 4286 h 68580"/>
              <a:gd name="connsiteX4" fmla="*/ 64865 w 68580"/>
              <a:gd name="connsiteY4" fmla="*/ 34576 h 6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 h="68580">
                <a:moveTo>
                  <a:pt x="64865" y="34576"/>
                </a:moveTo>
                <a:cubicBezTo>
                  <a:pt x="64865" y="51304"/>
                  <a:pt x="51304" y="64865"/>
                  <a:pt x="34576" y="64865"/>
                </a:cubicBezTo>
                <a:cubicBezTo>
                  <a:pt x="17847" y="64865"/>
                  <a:pt x="4286" y="51304"/>
                  <a:pt x="4286" y="34576"/>
                </a:cubicBezTo>
                <a:cubicBezTo>
                  <a:pt x="4286" y="17847"/>
                  <a:pt x="17847" y="4286"/>
                  <a:pt x="34576" y="4286"/>
                </a:cubicBezTo>
                <a:cubicBezTo>
                  <a:pt x="51304" y="4286"/>
                  <a:pt x="64865" y="17847"/>
                  <a:pt x="64865" y="34576"/>
                </a:cubicBezTo>
                <a:close/>
              </a:path>
            </a:pathLst>
          </a:custGeom>
          <a:solidFill>
            <a:srgbClr val="91969B"/>
          </a:solidFill>
          <a:ln w="9525" cap="flat">
            <a:noFill/>
            <a:prstDash val="solid"/>
            <a:miter/>
          </a:ln>
        </p:spPr>
        <p:txBody>
          <a:bodyPr rtlCol="0" anchor="ctr"/>
          <a:lstStyle/>
          <a:p>
            <a:pPr>
              <a:lnSpc>
                <a:spcPct val="120000"/>
              </a:lnSpc>
            </a:pPr>
            <a:endParaRPr lang="zh-CN" altLang="en-US"/>
          </a:p>
        </p:txBody>
      </p:sp>
      <p:sp>
        <p:nvSpPr>
          <p:cNvPr id="61" name="任意形状 19"/>
          <p:cNvSpPr/>
          <p:nvPr>
            <p:custDataLst>
              <p:tags r:id="rId18"/>
            </p:custDataLst>
          </p:nvPr>
        </p:nvSpPr>
        <p:spPr>
          <a:xfrm>
            <a:off x="8187055" y="4971415"/>
            <a:ext cx="3812540" cy="711835"/>
          </a:xfrm>
          <a:custGeom>
            <a:avLst/>
            <a:gdLst>
              <a:gd name="connsiteX0" fmla="*/ 7361778 w 7795260"/>
              <a:gd name="connsiteY0" fmla="*/ 4286 h 868680"/>
              <a:gd name="connsiteX1" fmla="*/ 7361778 w 7795260"/>
              <a:gd name="connsiteY1" fmla="*/ 4286 h 868680"/>
              <a:gd name="connsiteX2" fmla="*/ 7361778 w 7795260"/>
              <a:gd name="connsiteY2" fmla="*/ 4286 h 868680"/>
              <a:gd name="connsiteX3" fmla="*/ 435197 w 7795260"/>
              <a:gd name="connsiteY3" fmla="*/ 4286 h 868680"/>
              <a:gd name="connsiteX4" fmla="*/ 4286 w 7795260"/>
              <a:gd name="connsiteY4" fmla="*/ 435197 h 868680"/>
              <a:gd name="connsiteX5" fmla="*/ 435197 w 7795260"/>
              <a:gd name="connsiteY5" fmla="*/ 866108 h 868680"/>
              <a:gd name="connsiteX6" fmla="*/ 7361778 w 7795260"/>
              <a:gd name="connsiteY6" fmla="*/ 866108 h 868680"/>
              <a:gd name="connsiteX7" fmla="*/ 7361778 w 7795260"/>
              <a:gd name="connsiteY7" fmla="*/ 866108 h 868680"/>
              <a:gd name="connsiteX8" fmla="*/ 7361778 w 7795260"/>
              <a:gd name="connsiteY8" fmla="*/ 866108 h 868680"/>
              <a:gd name="connsiteX9" fmla="*/ 7792689 w 7795260"/>
              <a:gd name="connsiteY9" fmla="*/ 435197 h 868680"/>
              <a:gd name="connsiteX10" fmla="*/ 7361778 w 7795260"/>
              <a:gd name="connsiteY10" fmla="*/ 4286 h 86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5260" h="868680">
                <a:moveTo>
                  <a:pt x="7361778" y="4286"/>
                </a:moveTo>
                <a:lnTo>
                  <a:pt x="7361778" y="4286"/>
                </a:lnTo>
                <a:lnTo>
                  <a:pt x="7361778" y="4286"/>
                </a:lnTo>
                <a:lnTo>
                  <a:pt x="435197" y="4286"/>
                </a:lnTo>
                <a:cubicBezTo>
                  <a:pt x="197454" y="4286"/>
                  <a:pt x="4286" y="197453"/>
                  <a:pt x="4286" y="435197"/>
                </a:cubicBezTo>
                <a:cubicBezTo>
                  <a:pt x="4286" y="672941"/>
                  <a:pt x="197454" y="866108"/>
                  <a:pt x="435197" y="866108"/>
                </a:cubicBezTo>
                <a:lnTo>
                  <a:pt x="7361778" y="866108"/>
                </a:lnTo>
                <a:lnTo>
                  <a:pt x="7361778" y="866108"/>
                </a:lnTo>
                <a:lnTo>
                  <a:pt x="7361778" y="866108"/>
                </a:lnTo>
                <a:cubicBezTo>
                  <a:pt x="7599521" y="866108"/>
                  <a:pt x="7792689" y="672941"/>
                  <a:pt x="7792689" y="435197"/>
                </a:cubicBezTo>
                <a:cubicBezTo>
                  <a:pt x="7792689" y="197453"/>
                  <a:pt x="7599521" y="4286"/>
                  <a:pt x="7361778" y="4286"/>
                </a:cubicBezTo>
                <a:close/>
              </a:path>
            </a:pathLst>
          </a:custGeom>
          <a:solidFill>
            <a:srgbClr val="91969B"/>
          </a:solidFill>
          <a:ln w="8068" cap="flat">
            <a:noFill/>
            <a:prstDash val="solid"/>
            <a:miter/>
          </a:ln>
        </p:spPr>
        <p:txBody>
          <a:bodyPr rtlCol="0" anchor="ctr"/>
          <a:lstStyle/>
          <a:p>
            <a:pPr algn="r">
              <a:lnSpc>
                <a:spcPct val="120000"/>
              </a:lnSpc>
            </a:pPr>
            <a:endParaRPr lang="zh-CN" altLang="en-US"/>
          </a:p>
        </p:txBody>
      </p:sp>
      <p:sp>
        <p:nvSpPr>
          <p:cNvPr id="62" name="文本框 61"/>
          <p:cNvSpPr txBox="1"/>
          <p:nvPr>
            <p:custDataLst>
              <p:tags r:id="rId19"/>
            </p:custDataLst>
          </p:nvPr>
        </p:nvSpPr>
        <p:spPr>
          <a:xfrm>
            <a:off x="8373745" y="5014595"/>
            <a:ext cx="3515995" cy="625475"/>
          </a:xfrm>
          <a:prstGeom prst="rect">
            <a:avLst/>
          </a:prstGeom>
          <a:noFill/>
        </p:spPr>
        <p:txBody>
          <a:bodyPr wrap="square" rtlCol="0" anchor="ctr" anchorCtr="0">
            <a:noAutofit/>
          </a:bodyPr>
          <a:lstStyle/>
          <a:p>
            <a:pPr algn="l">
              <a:lnSpc>
                <a:spcPct val="120000"/>
              </a:lnSpc>
            </a:pPr>
            <a:r>
              <a:rPr lang="zh-CN" altLang="en-US" b="1" spc="150">
                <a:solidFill>
                  <a:sysClr val="window" lastClr="FFFFFF"/>
                </a:solidFill>
                <a:latin typeface="Arial" panose="020B0604020202020204" pitchFamily="34" charset="0"/>
                <a:ea typeface="微软雅黑" panose="020B0503020204020204" pitchFamily="34" charset="-122"/>
              </a:rPr>
              <a:t>（四）建筑物的分类、分级与建筑构造的关系</a:t>
            </a:r>
          </a:p>
        </p:txBody>
      </p:sp>
      <p:sp>
        <p:nvSpPr>
          <p:cNvPr id="66" name="任意形状 19"/>
          <p:cNvSpPr/>
          <p:nvPr>
            <p:custDataLst>
              <p:tags r:id="rId20"/>
            </p:custDataLst>
          </p:nvPr>
        </p:nvSpPr>
        <p:spPr>
          <a:xfrm>
            <a:off x="213995" y="2341880"/>
            <a:ext cx="3812540" cy="711835"/>
          </a:xfrm>
          <a:custGeom>
            <a:avLst/>
            <a:gdLst>
              <a:gd name="connsiteX0" fmla="*/ 7361778 w 7795260"/>
              <a:gd name="connsiteY0" fmla="*/ 4286 h 868680"/>
              <a:gd name="connsiteX1" fmla="*/ 7361778 w 7795260"/>
              <a:gd name="connsiteY1" fmla="*/ 4286 h 868680"/>
              <a:gd name="connsiteX2" fmla="*/ 7361778 w 7795260"/>
              <a:gd name="connsiteY2" fmla="*/ 4286 h 868680"/>
              <a:gd name="connsiteX3" fmla="*/ 435197 w 7795260"/>
              <a:gd name="connsiteY3" fmla="*/ 4286 h 868680"/>
              <a:gd name="connsiteX4" fmla="*/ 4286 w 7795260"/>
              <a:gd name="connsiteY4" fmla="*/ 435197 h 868680"/>
              <a:gd name="connsiteX5" fmla="*/ 435197 w 7795260"/>
              <a:gd name="connsiteY5" fmla="*/ 866108 h 868680"/>
              <a:gd name="connsiteX6" fmla="*/ 7361778 w 7795260"/>
              <a:gd name="connsiteY6" fmla="*/ 866108 h 868680"/>
              <a:gd name="connsiteX7" fmla="*/ 7361778 w 7795260"/>
              <a:gd name="connsiteY7" fmla="*/ 866108 h 868680"/>
              <a:gd name="connsiteX8" fmla="*/ 7361778 w 7795260"/>
              <a:gd name="connsiteY8" fmla="*/ 866108 h 868680"/>
              <a:gd name="connsiteX9" fmla="*/ 7792689 w 7795260"/>
              <a:gd name="connsiteY9" fmla="*/ 435197 h 868680"/>
              <a:gd name="connsiteX10" fmla="*/ 7361778 w 7795260"/>
              <a:gd name="connsiteY10" fmla="*/ 4286 h 86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5260" h="868680">
                <a:moveTo>
                  <a:pt x="7361778" y="4286"/>
                </a:moveTo>
                <a:lnTo>
                  <a:pt x="7361778" y="4286"/>
                </a:lnTo>
                <a:lnTo>
                  <a:pt x="7361778" y="4286"/>
                </a:lnTo>
                <a:lnTo>
                  <a:pt x="435197" y="4286"/>
                </a:lnTo>
                <a:cubicBezTo>
                  <a:pt x="197454" y="4286"/>
                  <a:pt x="4286" y="197453"/>
                  <a:pt x="4286" y="435197"/>
                </a:cubicBezTo>
                <a:cubicBezTo>
                  <a:pt x="4286" y="672941"/>
                  <a:pt x="197454" y="866108"/>
                  <a:pt x="435197" y="866108"/>
                </a:cubicBezTo>
                <a:lnTo>
                  <a:pt x="7361778" y="866108"/>
                </a:lnTo>
                <a:lnTo>
                  <a:pt x="7361778" y="866108"/>
                </a:lnTo>
                <a:lnTo>
                  <a:pt x="7361778" y="866108"/>
                </a:lnTo>
                <a:cubicBezTo>
                  <a:pt x="7599521" y="866108"/>
                  <a:pt x="7792689" y="672941"/>
                  <a:pt x="7792689" y="435197"/>
                </a:cubicBezTo>
                <a:cubicBezTo>
                  <a:pt x="7792689" y="197453"/>
                  <a:pt x="7599521" y="4286"/>
                  <a:pt x="7361778" y="4286"/>
                </a:cubicBezTo>
                <a:close/>
              </a:path>
            </a:pathLst>
          </a:custGeom>
          <a:solidFill>
            <a:srgbClr val="4B5050"/>
          </a:solidFill>
          <a:ln w="8068" cap="flat">
            <a:noFill/>
            <a:prstDash val="solid"/>
            <a:miter/>
          </a:ln>
        </p:spPr>
        <p:txBody>
          <a:bodyPr rtlCol="0" anchor="ctr"/>
          <a:lstStyle/>
          <a:p>
            <a:pPr>
              <a:lnSpc>
                <a:spcPct val="120000"/>
              </a:lnSpc>
            </a:pPr>
            <a:endParaRPr lang="zh-CN" altLang="en-US"/>
          </a:p>
        </p:txBody>
      </p:sp>
      <p:sp>
        <p:nvSpPr>
          <p:cNvPr id="67" name="文本框 66"/>
          <p:cNvSpPr txBox="1"/>
          <p:nvPr>
            <p:custDataLst>
              <p:tags r:id="rId21"/>
            </p:custDataLst>
          </p:nvPr>
        </p:nvSpPr>
        <p:spPr>
          <a:xfrm>
            <a:off x="400685" y="2385060"/>
            <a:ext cx="3515995" cy="625475"/>
          </a:xfrm>
          <a:prstGeom prst="rect">
            <a:avLst/>
          </a:prstGeom>
          <a:noFill/>
        </p:spPr>
        <p:txBody>
          <a:bodyPr wrap="square" rtlCol="0" anchor="ctr" anchorCtr="0">
            <a:normAutofit/>
          </a:bodyPr>
          <a:lstStyle/>
          <a:p>
            <a:pPr algn="r">
              <a:lnSpc>
                <a:spcPct val="120000"/>
              </a:lnSpc>
            </a:pPr>
            <a:r>
              <a:rPr lang="zh-CN" altLang="en-US" b="1" spc="150">
                <a:solidFill>
                  <a:sysClr val="window" lastClr="FFFFFF"/>
                </a:solidFill>
                <a:latin typeface="Arial" panose="020B0604020202020204" pitchFamily="34" charset="0"/>
                <a:ea typeface="微软雅黑" panose="020B0503020204020204" pitchFamily="34" charset="-122"/>
              </a:rPr>
              <a:t>（一）建筑物的耐久等级</a:t>
            </a:r>
          </a:p>
        </p:txBody>
      </p:sp>
      <p:sp>
        <p:nvSpPr>
          <p:cNvPr id="76" name="任意形状 8"/>
          <p:cNvSpPr/>
          <p:nvPr>
            <p:custDataLst>
              <p:tags r:id="rId22"/>
            </p:custDataLst>
          </p:nvPr>
        </p:nvSpPr>
        <p:spPr>
          <a:xfrm flipH="1">
            <a:off x="4025900" y="2670175"/>
            <a:ext cx="991235" cy="271780"/>
          </a:xfrm>
          <a:custGeom>
            <a:avLst/>
            <a:gdLst>
              <a:gd name="connsiteX0" fmla="*/ 17145 w 1377315"/>
              <a:gd name="connsiteY0" fmla="*/ 315468 h 331470"/>
              <a:gd name="connsiteX1" fmla="*/ 623507 w 1377315"/>
              <a:gd name="connsiteY1" fmla="*/ 315468 h 331470"/>
              <a:gd name="connsiteX2" fmla="*/ 921829 w 1377315"/>
              <a:gd name="connsiteY2" fmla="*/ 17145 h 331470"/>
              <a:gd name="connsiteX3" fmla="*/ 1362456 w 1377315"/>
              <a:gd name="connsiteY3" fmla="*/ 17145 h 331470"/>
            </a:gdLst>
            <a:ahLst/>
            <a:cxnLst>
              <a:cxn ang="0">
                <a:pos x="connsiteX0" y="connsiteY0"/>
              </a:cxn>
              <a:cxn ang="0">
                <a:pos x="connsiteX1" y="connsiteY1"/>
              </a:cxn>
              <a:cxn ang="0">
                <a:pos x="connsiteX2" y="connsiteY2"/>
              </a:cxn>
              <a:cxn ang="0">
                <a:pos x="connsiteX3" y="connsiteY3"/>
              </a:cxn>
            </a:cxnLst>
            <a:rect l="l" t="t" r="r" b="b"/>
            <a:pathLst>
              <a:path w="1377315" h="331470">
                <a:moveTo>
                  <a:pt x="17145" y="315468"/>
                </a:moveTo>
                <a:lnTo>
                  <a:pt x="623507" y="315468"/>
                </a:lnTo>
                <a:lnTo>
                  <a:pt x="921829" y="17145"/>
                </a:lnTo>
                <a:lnTo>
                  <a:pt x="1362456" y="17145"/>
                </a:lnTo>
              </a:path>
            </a:pathLst>
          </a:custGeom>
          <a:noFill/>
          <a:ln w="19050" cap="flat">
            <a:solidFill>
              <a:srgbClr val="4B5050"/>
            </a:solidFill>
            <a:prstDash val="solid"/>
            <a:miter/>
          </a:ln>
        </p:spPr>
        <p:txBody>
          <a:bodyPr rtlCol="0" anchor="ctr"/>
          <a:lstStyle/>
          <a:p>
            <a:pPr>
              <a:lnSpc>
                <a:spcPct val="120000"/>
              </a:lnSpc>
            </a:pPr>
            <a:endParaRPr lang="zh-CN" altLang="en-US"/>
          </a:p>
        </p:txBody>
      </p:sp>
      <p:sp>
        <p:nvSpPr>
          <p:cNvPr id="77" name="任意形状 9"/>
          <p:cNvSpPr/>
          <p:nvPr>
            <p:custDataLst>
              <p:tags r:id="rId23"/>
            </p:custDataLst>
          </p:nvPr>
        </p:nvSpPr>
        <p:spPr>
          <a:xfrm flipH="1">
            <a:off x="4992370" y="2859405"/>
            <a:ext cx="135890" cy="135890"/>
          </a:xfrm>
          <a:custGeom>
            <a:avLst/>
            <a:gdLst>
              <a:gd name="connsiteX0" fmla="*/ 152019 w 165735"/>
              <a:gd name="connsiteY0" fmla="*/ 84582 h 165735"/>
              <a:gd name="connsiteX1" fmla="*/ 84582 w 165735"/>
              <a:gd name="connsiteY1" fmla="*/ 152019 h 165735"/>
              <a:gd name="connsiteX2" fmla="*/ 17145 w 165735"/>
              <a:gd name="connsiteY2" fmla="*/ 84582 h 165735"/>
              <a:gd name="connsiteX3" fmla="*/ 84582 w 165735"/>
              <a:gd name="connsiteY3" fmla="*/ 17145 h 165735"/>
              <a:gd name="connsiteX4" fmla="*/ 152019 w 165735"/>
              <a:gd name="connsiteY4" fmla="*/ 84582 h 165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735" h="165735">
                <a:moveTo>
                  <a:pt x="152019" y="84582"/>
                </a:moveTo>
                <a:cubicBezTo>
                  <a:pt x="152019" y="121826"/>
                  <a:pt x="121826" y="152019"/>
                  <a:pt x="84582" y="152019"/>
                </a:cubicBezTo>
                <a:cubicBezTo>
                  <a:pt x="47338" y="152019"/>
                  <a:pt x="17145" y="121826"/>
                  <a:pt x="17145" y="84582"/>
                </a:cubicBezTo>
                <a:cubicBezTo>
                  <a:pt x="17145" y="47337"/>
                  <a:pt x="47338" y="17145"/>
                  <a:pt x="84582" y="17145"/>
                </a:cubicBezTo>
                <a:cubicBezTo>
                  <a:pt x="121826" y="17145"/>
                  <a:pt x="152019" y="47338"/>
                  <a:pt x="152019" y="84582"/>
                </a:cubicBezTo>
                <a:close/>
              </a:path>
            </a:pathLst>
          </a:custGeom>
          <a:noFill/>
          <a:ln w="19050" cap="flat">
            <a:solidFill>
              <a:srgbClr val="4B5050"/>
            </a:solidFill>
            <a:prstDash val="solid"/>
            <a:miter/>
          </a:ln>
        </p:spPr>
        <p:txBody>
          <a:bodyPr rtlCol="0" anchor="ctr"/>
          <a:lstStyle/>
          <a:p>
            <a:pPr>
              <a:lnSpc>
                <a:spcPct val="120000"/>
              </a:lnSpc>
            </a:pPr>
            <a:endParaRPr lang="zh-CN" altLang="en-US"/>
          </a:p>
        </p:txBody>
      </p:sp>
      <p:sp>
        <p:nvSpPr>
          <p:cNvPr id="78" name="任意形状 10"/>
          <p:cNvSpPr/>
          <p:nvPr>
            <p:custDataLst>
              <p:tags r:id="rId24"/>
            </p:custDataLst>
          </p:nvPr>
        </p:nvSpPr>
        <p:spPr>
          <a:xfrm flipH="1">
            <a:off x="5032375" y="2899410"/>
            <a:ext cx="56515" cy="56515"/>
          </a:xfrm>
          <a:custGeom>
            <a:avLst/>
            <a:gdLst>
              <a:gd name="connsiteX0" fmla="*/ 64865 w 68580"/>
              <a:gd name="connsiteY0" fmla="*/ 34576 h 68580"/>
              <a:gd name="connsiteX1" fmla="*/ 34576 w 68580"/>
              <a:gd name="connsiteY1" fmla="*/ 64865 h 68580"/>
              <a:gd name="connsiteX2" fmla="*/ 4286 w 68580"/>
              <a:gd name="connsiteY2" fmla="*/ 34576 h 68580"/>
              <a:gd name="connsiteX3" fmla="*/ 34576 w 68580"/>
              <a:gd name="connsiteY3" fmla="*/ 4286 h 68580"/>
              <a:gd name="connsiteX4" fmla="*/ 64865 w 68580"/>
              <a:gd name="connsiteY4" fmla="*/ 34576 h 6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 h="68580">
                <a:moveTo>
                  <a:pt x="64865" y="34576"/>
                </a:moveTo>
                <a:cubicBezTo>
                  <a:pt x="64865" y="51304"/>
                  <a:pt x="51304" y="64865"/>
                  <a:pt x="34576" y="64865"/>
                </a:cubicBezTo>
                <a:cubicBezTo>
                  <a:pt x="17847" y="64865"/>
                  <a:pt x="4286" y="51304"/>
                  <a:pt x="4286" y="34576"/>
                </a:cubicBezTo>
                <a:cubicBezTo>
                  <a:pt x="4286" y="17847"/>
                  <a:pt x="17847" y="4286"/>
                  <a:pt x="34576" y="4286"/>
                </a:cubicBezTo>
                <a:cubicBezTo>
                  <a:pt x="51304" y="4286"/>
                  <a:pt x="64865" y="17847"/>
                  <a:pt x="64865" y="34576"/>
                </a:cubicBezTo>
                <a:close/>
              </a:path>
            </a:pathLst>
          </a:custGeom>
          <a:solidFill>
            <a:srgbClr val="4B5050"/>
          </a:solidFill>
          <a:ln w="9525" cap="flat">
            <a:noFill/>
            <a:prstDash val="solid"/>
            <a:miter/>
          </a:ln>
        </p:spPr>
        <p:txBody>
          <a:bodyPr rtlCol="0" anchor="ctr"/>
          <a:lstStyle/>
          <a:p>
            <a:pPr>
              <a:lnSpc>
                <a:spcPct val="120000"/>
              </a:lnSpc>
            </a:pPr>
            <a:endParaRPr lang="zh-CN" altLang="en-US"/>
          </a:p>
        </p:txBody>
      </p:sp>
      <p:sp>
        <p:nvSpPr>
          <p:cNvPr id="70" name="任意形状 19"/>
          <p:cNvSpPr/>
          <p:nvPr>
            <p:custDataLst>
              <p:tags r:id="rId25"/>
            </p:custDataLst>
          </p:nvPr>
        </p:nvSpPr>
        <p:spPr>
          <a:xfrm>
            <a:off x="213995" y="4971415"/>
            <a:ext cx="3812540" cy="711835"/>
          </a:xfrm>
          <a:custGeom>
            <a:avLst/>
            <a:gdLst>
              <a:gd name="connsiteX0" fmla="*/ 7361778 w 7795260"/>
              <a:gd name="connsiteY0" fmla="*/ 4286 h 868680"/>
              <a:gd name="connsiteX1" fmla="*/ 7361778 w 7795260"/>
              <a:gd name="connsiteY1" fmla="*/ 4286 h 868680"/>
              <a:gd name="connsiteX2" fmla="*/ 7361778 w 7795260"/>
              <a:gd name="connsiteY2" fmla="*/ 4286 h 868680"/>
              <a:gd name="connsiteX3" fmla="*/ 435197 w 7795260"/>
              <a:gd name="connsiteY3" fmla="*/ 4286 h 868680"/>
              <a:gd name="connsiteX4" fmla="*/ 4286 w 7795260"/>
              <a:gd name="connsiteY4" fmla="*/ 435197 h 868680"/>
              <a:gd name="connsiteX5" fmla="*/ 435197 w 7795260"/>
              <a:gd name="connsiteY5" fmla="*/ 866108 h 868680"/>
              <a:gd name="connsiteX6" fmla="*/ 7361778 w 7795260"/>
              <a:gd name="connsiteY6" fmla="*/ 866108 h 868680"/>
              <a:gd name="connsiteX7" fmla="*/ 7361778 w 7795260"/>
              <a:gd name="connsiteY7" fmla="*/ 866108 h 868680"/>
              <a:gd name="connsiteX8" fmla="*/ 7361778 w 7795260"/>
              <a:gd name="connsiteY8" fmla="*/ 866108 h 868680"/>
              <a:gd name="connsiteX9" fmla="*/ 7792689 w 7795260"/>
              <a:gd name="connsiteY9" fmla="*/ 435197 h 868680"/>
              <a:gd name="connsiteX10" fmla="*/ 7361778 w 7795260"/>
              <a:gd name="connsiteY10" fmla="*/ 4286 h 86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5260" h="868680">
                <a:moveTo>
                  <a:pt x="7361778" y="4286"/>
                </a:moveTo>
                <a:lnTo>
                  <a:pt x="7361778" y="4286"/>
                </a:lnTo>
                <a:lnTo>
                  <a:pt x="7361778" y="4286"/>
                </a:lnTo>
                <a:lnTo>
                  <a:pt x="435197" y="4286"/>
                </a:lnTo>
                <a:cubicBezTo>
                  <a:pt x="197454" y="4286"/>
                  <a:pt x="4286" y="197453"/>
                  <a:pt x="4286" y="435197"/>
                </a:cubicBezTo>
                <a:cubicBezTo>
                  <a:pt x="4286" y="672941"/>
                  <a:pt x="197454" y="866108"/>
                  <a:pt x="435197" y="866108"/>
                </a:cubicBezTo>
                <a:lnTo>
                  <a:pt x="7361778" y="866108"/>
                </a:lnTo>
                <a:lnTo>
                  <a:pt x="7361778" y="866108"/>
                </a:lnTo>
                <a:lnTo>
                  <a:pt x="7361778" y="866108"/>
                </a:lnTo>
                <a:cubicBezTo>
                  <a:pt x="7599521" y="866108"/>
                  <a:pt x="7792689" y="672941"/>
                  <a:pt x="7792689" y="435197"/>
                </a:cubicBezTo>
                <a:cubicBezTo>
                  <a:pt x="7792689" y="197453"/>
                  <a:pt x="7599521" y="4286"/>
                  <a:pt x="7361778" y="4286"/>
                </a:cubicBezTo>
                <a:close/>
              </a:path>
            </a:pathLst>
          </a:custGeom>
          <a:solidFill>
            <a:srgbClr val="4B5050"/>
          </a:solidFill>
          <a:ln w="8068" cap="flat">
            <a:noFill/>
            <a:prstDash val="solid"/>
            <a:miter/>
          </a:ln>
        </p:spPr>
        <p:txBody>
          <a:bodyPr rtlCol="0" anchor="ctr"/>
          <a:lstStyle/>
          <a:p>
            <a:pPr>
              <a:lnSpc>
                <a:spcPct val="120000"/>
              </a:lnSpc>
            </a:pPr>
            <a:endParaRPr lang="zh-CN" altLang="en-US"/>
          </a:p>
        </p:txBody>
      </p:sp>
      <p:sp>
        <p:nvSpPr>
          <p:cNvPr id="71" name="文本框 70"/>
          <p:cNvSpPr txBox="1"/>
          <p:nvPr>
            <p:custDataLst>
              <p:tags r:id="rId26"/>
            </p:custDataLst>
          </p:nvPr>
        </p:nvSpPr>
        <p:spPr>
          <a:xfrm>
            <a:off x="400685" y="5014595"/>
            <a:ext cx="3515995" cy="625475"/>
          </a:xfrm>
          <a:prstGeom prst="rect">
            <a:avLst/>
          </a:prstGeom>
          <a:noFill/>
        </p:spPr>
        <p:txBody>
          <a:bodyPr wrap="square" rtlCol="0" anchor="ctr" anchorCtr="0">
            <a:normAutofit/>
          </a:bodyPr>
          <a:lstStyle/>
          <a:p>
            <a:pPr algn="r">
              <a:lnSpc>
                <a:spcPct val="120000"/>
              </a:lnSpc>
            </a:pPr>
            <a:r>
              <a:rPr lang="zh-CN" altLang="en-US" b="1" spc="150">
                <a:solidFill>
                  <a:sysClr val="window" lastClr="FFFFFF"/>
                </a:solidFill>
                <a:latin typeface="Arial" panose="020B0604020202020204" pitchFamily="34" charset="0"/>
                <a:ea typeface="微软雅黑" panose="020B0503020204020204" pitchFamily="34" charset="-122"/>
              </a:rPr>
              <a:t>（二）建筑物的耐火等级</a:t>
            </a:r>
          </a:p>
        </p:txBody>
      </p:sp>
      <p:sp>
        <p:nvSpPr>
          <p:cNvPr id="84" name="任意形状 11"/>
          <p:cNvSpPr/>
          <p:nvPr>
            <p:custDataLst>
              <p:tags r:id="rId27"/>
            </p:custDataLst>
          </p:nvPr>
        </p:nvSpPr>
        <p:spPr>
          <a:xfrm flipH="1">
            <a:off x="4065905" y="5055235"/>
            <a:ext cx="991235" cy="271780"/>
          </a:xfrm>
          <a:custGeom>
            <a:avLst/>
            <a:gdLst>
              <a:gd name="connsiteX0" fmla="*/ 17145 w 1377315"/>
              <a:gd name="connsiteY0" fmla="*/ 17145 h 331470"/>
              <a:gd name="connsiteX1" fmla="*/ 623507 w 1377315"/>
              <a:gd name="connsiteY1" fmla="*/ 17145 h 331470"/>
              <a:gd name="connsiteX2" fmla="*/ 921829 w 1377315"/>
              <a:gd name="connsiteY2" fmla="*/ 315468 h 331470"/>
              <a:gd name="connsiteX3" fmla="*/ 1362456 w 1377315"/>
              <a:gd name="connsiteY3" fmla="*/ 315468 h 331470"/>
            </a:gdLst>
            <a:ahLst/>
            <a:cxnLst>
              <a:cxn ang="0">
                <a:pos x="connsiteX0" y="connsiteY0"/>
              </a:cxn>
              <a:cxn ang="0">
                <a:pos x="connsiteX1" y="connsiteY1"/>
              </a:cxn>
              <a:cxn ang="0">
                <a:pos x="connsiteX2" y="connsiteY2"/>
              </a:cxn>
              <a:cxn ang="0">
                <a:pos x="connsiteX3" y="connsiteY3"/>
              </a:cxn>
            </a:cxnLst>
            <a:rect l="l" t="t" r="r" b="b"/>
            <a:pathLst>
              <a:path w="1377315" h="331470">
                <a:moveTo>
                  <a:pt x="17145" y="17145"/>
                </a:moveTo>
                <a:lnTo>
                  <a:pt x="623507" y="17145"/>
                </a:lnTo>
                <a:lnTo>
                  <a:pt x="921829" y="315468"/>
                </a:lnTo>
                <a:lnTo>
                  <a:pt x="1362456" y="315468"/>
                </a:lnTo>
              </a:path>
            </a:pathLst>
          </a:custGeom>
          <a:noFill/>
          <a:ln w="19050" cap="flat">
            <a:solidFill>
              <a:srgbClr val="4B5050"/>
            </a:solidFill>
            <a:prstDash val="solid"/>
            <a:miter/>
          </a:ln>
        </p:spPr>
        <p:txBody>
          <a:bodyPr rtlCol="0" anchor="ctr"/>
          <a:lstStyle/>
          <a:p>
            <a:pPr>
              <a:lnSpc>
                <a:spcPct val="120000"/>
              </a:lnSpc>
            </a:pPr>
            <a:endParaRPr lang="zh-CN" altLang="en-US"/>
          </a:p>
        </p:txBody>
      </p:sp>
      <p:sp>
        <p:nvSpPr>
          <p:cNvPr id="85" name="任意形状 12"/>
          <p:cNvSpPr/>
          <p:nvPr>
            <p:custDataLst>
              <p:tags r:id="rId28"/>
            </p:custDataLst>
          </p:nvPr>
        </p:nvSpPr>
        <p:spPr>
          <a:xfrm flipH="1">
            <a:off x="5032375" y="4999990"/>
            <a:ext cx="135890" cy="135890"/>
          </a:xfrm>
          <a:custGeom>
            <a:avLst/>
            <a:gdLst>
              <a:gd name="connsiteX0" fmla="*/ 152019 w 165735"/>
              <a:gd name="connsiteY0" fmla="*/ 84582 h 165735"/>
              <a:gd name="connsiteX1" fmla="*/ 84582 w 165735"/>
              <a:gd name="connsiteY1" fmla="*/ 152019 h 165735"/>
              <a:gd name="connsiteX2" fmla="*/ 17145 w 165735"/>
              <a:gd name="connsiteY2" fmla="*/ 84582 h 165735"/>
              <a:gd name="connsiteX3" fmla="*/ 84582 w 165735"/>
              <a:gd name="connsiteY3" fmla="*/ 17145 h 165735"/>
              <a:gd name="connsiteX4" fmla="*/ 152019 w 165735"/>
              <a:gd name="connsiteY4" fmla="*/ 84582 h 165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735" h="165735">
                <a:moveTo>
                  <a:pt x="152019" y="84582"/>
                </a:moveTo>
                <a:cubicBezTo>
                  <a:pt x="152019" y="121826"/>
                  <a:pt x="121826" y="152019"/>
                  <a:pt x="84582" y="152019"/>
                </a:cubicBezTo>
                <a:cubicBezTo>
                  <a:pt x="47338" y="152019"/>
                  <a:pt x="17145" y="121826"/>
                  <a:pt x="17145" y="84582"/>
                </a:cubicBezTo>
                <a:cubicBezTo>
                  <a:pt x="17145" y="47337"/>
                  <a:pt x="47338" y="17145"/>
                  <a:pt x="84582" y="17145"/>
                </a:cubicBezTo>
                <a:cubicBezTo>
                  <a:pt x="121826" y="17145"/>
                  <a:pt x="152019" y="47337"/>
                  <a:pt x="152019" y="84582"/>
                </a:cubicBezTo>
                <a:close/>
              </a:path>
            </a:pathLst>
          </a:custGeom>
          <a:noFill/>
          <a:ln w="19050" cap="flat">
            <a:solidFill>
              <a:srgbClr val="4B5050"/>
            </a:solidFill>
            <a:prstDash val="solid"/>
            <a:miter/>
          </a:ln>
        </p:spPr>
        <p:txBody>
          <a:bodyPr rtlCol="0" anchor="ctr"/>
          <a:lstStyle/>
          <a:p>
            <a:pPr>
              <a:lnSpc>
                <a:spcPct val="120000"/>
              </a:lnSpc>
            </a:pPr>
            <a:endParaRPr lang="zh-CN" altLang="en-US"/>
          </a:p>
        </p:txBody>
      </p:sp>
      <p:sp>
        <p:nvSpPr>
          <p:cNvPr id="86" name="任意形状 13"/>
          <p:cNvSpPr/>
          <p:nvPr>
            <p:custDataLst>
              <p:tags r:id="rId29"/>
            </p:custDataLst>
          </p:nvPr>
        </p:nvSpPr>
        <p:spPr>
          <a:xfrm flipH="1">
            <a:off x="5071745" y="5039995"/>
            <a:ext cx="56515" cy="56515"/>
          </a:xfrm>
          <a:custGeom>
            <a:avLst/>
            <a:gdLst>
              <a:gd name="connsiteX0" fmla="*/ 64865 w 68580"/>
              <a:gd name="connsiteY0" fmla="*/ 34576 h 68580"/>
              <a:gd name="connsiteX1" fmla="*/ 34576 w 68580"/>
              <a:gd name="connsiteY1" fmla="*/ 64865 h 68580"/>
              <a:gd name="connsiteX2" fmla="*/ 4286 w 68580"/>
              <a:gd name="connsiteY2" fmla="*/ 34576 h 68580"/>
              <a:gd name="connsiteX3" fmla="*/ 34576 w 68580"/>
              <a:gd name="connsiteY3" fmla="*/ 4286 h 68580"/>
              <a:gd name="connsiteX4" fmla="*/ 64865 w 68580"/>
              <a:gd name="connsiteY4" fmla="*/ 34576 h 6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 h="68580">
                <a:moveTo>
                  <a:pt x="64865" y="34576"/>
                </a:moveTo>
                <a:cubicBezTo>
                  <a:pt x="64865" y="51304"/>
                  <a:pt x="51304" y="64865"/>
                  <a:pt x="34576" y="64865"/>
                </a:cubicBezTo>
                <a:cubicBezTo>
                  <a:pt x="17847" y="64865"/>
                  <a:pt x="4286" y="51304"/>
                  <a:pt x="4286" y="34576"/>
                </a:cubicBezTo>
                <a:cubicBezTo>
                  <a:pt x="4286" y="17847"/>
                  <a:pt x="17847" y="4286"/>
                  <a:pt x="34576" y="4286"/>
                </a:cubicBezTo>
                <a:cubicBezTo>
                  <a:pt x="51304" y="4286"/>
                  <a:pt x="64865" y="17847"/>
                  <a:pt x="64865" y="34576"/>
                </a:cubicBezTo>
                <a:close/>
              </a:path>
            </a:pathLst>
          </a:custGeom>
          <a:solidFill>
            <a:srgbClr val="4B5050"/>
          </a:solidFill>
          <a:ln w="9525" cap="flat">
            <a:noFill/>
            <a:prstDash val="solid"/>
            <a:miter/>
          </a:ln>
        </p:spPr>
        <p:txBody>
          <a:bodyPr rtlCol="0" anchor="ctr"/>
          <a:lstStyle/>
          <a:p>
            <a:pPr>
              <a:lnSpc>
                <a:spcPct val="120000"/>
              </a:lnSpc>
            </a:pPr>
            <a:endParaRPr lang="zh-CN" altLang="en-US"/>
          </a:p>
        </p:txBody>
      </p:sp>
      <p:sp>
        <p:nvSpPr>
          <p:cNvPr id="3" name="文本框 2"/>
          <p:cNvSpPr txBox="1"/>
          <p:nvPr/>
        </p:nvSpPr>
        <p:spPr>
          <a:xfrm>
            <a:off x="1106805" y="330835"/>
            <a:ext cx="7848600" cy="607695"/>
          </a:xfrm>
          <a:prstGeom prst="rect">
            <a:avLst/>
          </a:prstGeom>
          <a:noFill/>
        </p:spPr>
        <p:txBody>
          <a:bodyPr wrap="square" rtlCol="0" anchor="t">
            <a:spAutoFit/>
          </a:bodyPr>
          <a:lstStyle/>
          <a:p>
            <a:pPr>
              <a:lnSpc>
                <a:spcPct val="120000"/>
              </a:lnSpc>
            </a:pPr>
            <a:r>
              <a:rPr lang="zh-CN" altLang="en-US" sz="2800" b="1" dirty="0" smtClean="0">
                <a:solidFill>
                  <a:srgbClr val="F87616"/>
                </a:solidFill>
                <a:sym typeface="+mn-ea"/>
              </a:rPr>
              <a:t>民用建筑的等级划分</a:t>
            </a:r>
          </a:p>
        </p:txBody>
      </p:sp>
    </p:spTree>
    <p:custDataLst>
      <p:tags r:id="rId1"/>
    </p:custData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Shape 3"/>
          <p:cNvSpPr/>
          <p:nvPr/>
        </p:nvSpPr>
        <p:spPr>
          <a:xfrm rot="5400000">
            <a:off x="4730115" y="1446530"/>
            <a:ext cx="647065" cy="10217785"/>
          </a:xfrm>
          <a:custGeom>
            <a:avLst/>
            <a:gdLst>
              <a:gd name="connsiteX0" fmla="*/ 6265131 w 6449339"/>
              <a:gd name="connsiteY0" fmla="*/ 6 h 5162247"/>
              <a:gd name="connsiteX1" fmla="*/ 6449339 w 6449339"/>
              <a:gd name="connsiteY1" fmla="*/ 12452 h 5162247"/>
              <a:gd name="connsiteX2" fmla="*/ 6449339 w 6449339"/>
              <a:gd name="connsiteY2" fmla="*/ 5162247 h 5162247"/>
              <a:gd name="connsiteX3" fmla="*/ 1587731 w 6449339"/>
              <a:gd name="connsiteY3" fmla="*/ 5162247 h 5162247"/>
              <a:gd name="connsiteX4" fmla="*/ 1579908 w 6449339"/>
              <a:gd name="connsiteY4" fmla="*/ 5154419 h 5162247"/>
              <a:gd name="connsiteX5" fmla="*/ 484249 w 6449339"/>
              <a:gd name="connsiteY5" fmla="*/ 4057975 h 5162247"/>
              <a:gd name="connsiteX6" fmla="*/ 55831 w 6449339"/>
              <a:gd name="connsiteY6" fmla="*/ 2459096 h 5162247"/>
              <a:gd name="connsiteX7" fmla="*/ 1225207 w 6449339"/>
              <a:gd name="connsiteY7" fmla="*/ 1291106 h 5162247"/>
              <a:gd name="connsiteX8" fmla="*/ 5833985 w 6449339"/>
              <a:gd name="connsiteY8" fmla="*/ 56188 h 5162247"/>
              <a:gd name="connsiteX9" fmla="*/ 6265131 w 6449339"/>
              <a:gd name="connsiteY9" fmla="*/ 6 h 5162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49339" h="5162247">
                <a:moveTo>
                  <a:pt x="6265131" y="6"/>
                </a:moveTo>
                <a:lnTo>
                  <a:pt x="6449339" y="12452"/>
                </a:lnTo>
                <a:lnTo>
                  <a:pt x="6449339" y="5162247"/>
                </a:lnTo>
                <a:lnTo>
                  <a:pt x="1587731" y="5162247"/>
                </a:lnTo>
                <a:lnTo>
                  <a:pt x="1579908" y="5154419"/>
                </a:lnTo>
                <a:cubicBezTo>
                  <a:pt x="484249" y="4057975"/>
                  <a:pt x="484249" y="4057975"/>
                  <a:pt x="484249" y="4057975"/>
                </a:cubicBezTo>
                <a:cubicBezTo>
                  <a:pt x="66510" y="3637928"/>
                  <a:pt x="-95918" y="3031737"/>
                  <a:pt x="55831" y="2459096"/>
                </a:cubicBezTo>
                <a:cubicBezTo>
                  <a:pt x="208668" y="1890524"/>
                  <a:pt x="655719" y="1443700"/>
                  <a:pt x="1225207" y="1291106"/>
                </a:cubicBezTo>
                <a:cubicBezTo>
                  <a:pt x="5833985" y="56188"/>
                  <a:pt x="5833985" y="56188"/>
                  <a:pt x="5833985" y="56188"/>
                </a:cubicBezTo>
                <a:cubicBezTo>
                  <a:pt x="5976357" y="18039"/>
                  <a:pt x="6121296" y="-357"/>
                  <a:pt x="6265131" y="6"/>
                </a:cubicBezTo>
                <a:close/>
              </a:path>
            </a:pathLst>
          </a:custGeom>
          <a:gradFill flip="none" rotWithShape="1">
            <a:gsLst>
              <a:gs pos="0">
                <a:schemeClr val="accent1">
                  <a:alpha val="9000"/>
                </a:schemeClr>
              </a:gs>
              <a:gs pos="100000">
                <a:schemeClr val="accent2">
                  <a:alpha val="4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cs typeface="+mn-ea"/>
              <a:sym typeface="+mn-lt"/>
            </a:endParaRPr>
          </a:p>
        </p:txBody>
      </p:sp>
      <p:sp>
        <p:nvSpPr>
          <p:cNvPr id="13" name="Rectangle 9"/>
          <p:cNvSpPr/>
          <p:nvPr/>
        </p:nvSpPr>
        <p:spPr>
          <a:xfrm>
            <a:off x="0" y="0"/>
            <a:ext cx="12192000" cy="3429000"/>
          </a:xfrm>
          <a:prstGeom prst="rect">
            <a:avLst/>
          </a:prstGeom>
          <a:blipFill>
            <a:blip r:embed="rId2"/>
            <a:stretch>
              <a:fillRect t="-69700" b="-697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cs typeface="+mn-ea"/>
              <a:sym typeface="+mn-lt"/>
            </a:endParaRPr>
          </a:p>
        </p:txBody>
      </p:sp>
      <p:sp>
        <p:nvSpPr>
          <p:cNvPr id="4" name="Rectangle 9"/>
          <p:cNvSpPr/>
          <p:nvPr/>
        </p:nvSpPr>
        <p:spPr>
          <a:xfrm>
            <a:off x="0" y="1899"/>
            <a:ext cx="12192000" cy="3429000"/>
          </a:xfrm>
          <a:prstGeom prst="rect">
            <a:avLst/>
          </a:prstGeom>
          <a:solidFill>
            <a:schemeClr val="accent1">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cs typeface="+mn-ea"/>
              <a:sym typeface="+mn-lt"/>
            </a:endParaRPr>
          </a:p>
        </p:txBody>
      </p:sp>
      <p:sp>
        <p:nvSpPr>
          <p:cNvPr id="8" name="Rectangle 13"/>
          <p:cNvSpPr/>
          <p:nvPr/>
        </p:nvSpPr>
        <p:spPr>
          <a:xfrm>
            <a:off x="1877695" y="2223770"/>
            <a:ext cx="8436610" cy="1024255"/>
          </a:xfrm>
          <a:prstGeom prst="rect">
            <a:avLst/>
          </a:prstGeom>
          <a:solidFill>
            <a:schemeClr val="accent1"/>
          </a:solidFill>
          <a:ln>
            <a:noFill/>
          </a:ln>
          <a:effectLst>
            <a:outerShdw blurRad="508000" dist="50800" dir="2700000" algn="ctr"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cs typeface="+mn-ea"/>
              <a:sym typeface="+mn-lt"/>
            </a:endParaRPr>
          </a:p>
        </p:txBody>
      </p:sp>
      <p:sp>
        <p:nvSpPr>
          <p:cNvPr id="9" name="TextBox 14"/>
          <p:cNvSpPr txBox="1"/>
          <p:nvPr/>
        </p:nvSpPr>
        <p:spPr>
          <a:xfrm>
            <a:off x="2081530" y="2205673"/>
            <a:ext cx="8028940" cy="1060450"/>
          </a:xfrm>
          <a:prstGeom prst="rect">
            <a:avLst/>
          </a:prstGeom>
          <a:noFill/>
        </p:spPr>
        <p:txBody>
          <a:bodyPr wrap="square" rtlCol="0" anchor="ctr" anchorCtr="0">
            <a:spAutoFit/>
          </a:bodyPr>
          <a:lstStyle/>
          <a:p>
            <a:pPr algn="ctr">
              <a:lnSpc>
                <a:spcPct val="150000"/>
              </a:lnSpc>
            </a:pPr>
            <a:r>
              <a:rPr lang="en-US" sz="1400" dirty="0">
                <a:solidFill>
                  <a:schemeClr val="bg1"/>
                </a:solidFill>
                <a:cs typeface="+mn-ea"/>
                <a:sym typeface="+mn-lt"/>
              </a:rPr>
              <a:t>建筑物耐久等级的指标是设计使用年限。设计使用年限的长短是根据建筑物的性质决定的。影响建筑寿命长短的主要因素是结构构件的选材和结构体系。</a:t>
            </a:r>
          </a:p>
          <a:p>
            <a:pPr algn="ctr">
              <a:lnSpc>
                <a:spcPct val="150000"/>
              </a:lnSpc>
            </a:pPr>
            <a:r>
              <a:rPr lang="en-US" sz="1400" dirty="0">
                <a:solidFill>
                  <a:schemeClr val="bg1"/>
                </a:solidFill>
                <a:cs typeface="+mn-ea"/>
                <a:sym typeface="+mn-lt"/>
              </a:rPr>
              <a:t>《民用建筑设计通则》（GB 50352—2005）对建筑物的设计使用年限做出了规定，如表2-1-1所示。</a:t>
            </a:r>
          </a:p>
        </p:txBody>
      </p:sp>
      <p:sp>
        <p:nvSpPr>
          <p:cNvPr id="10" name="Freeform: Shape 15"/>
          <p:cNvSpPr/>
          <p:nvPr/>
        </p:nvSpPr>
        <p:spPr>
          <a:xfrm rot="10800000">
            <a:off x="5518355" y="-9208"/>
            <a:ext cx="1155290" cy="995939"/>
          </a:xfrm>
          <a:custGeom>
            <a:avLst/>
            <a:gdLst>
              <a:gd name="connsiteX0" fmla="*/ 991440 w 991440"/>
              <a:gd name="connsiteY0" fmla="*/ 854689 h 854689"/>
              <a:gd name="connsiteX1" fmla="*/ 919079 w 991440"/>
              <a:gd name="connsiteY1" fmla="*/ 854689 h 854689"/>
              <a:gd name="connsiteX2" fmla="*/ 495722 w 991440"/>
              <a:gd name="connsiteY2" fmla="*/ 116276 h 854689"/>
              <a:gd name="connsiteX3" fmla="*/ 72364 w 991440"/>
              <a:gd name="connsiteY3" fmla="*/ 854689 h 854689"/>
              <a:gd name="connsiteX4" fmla="*/ 0 w 991440"/>
              <a:gd name="connsiteY4" fmla="*/ 854689 h 854689"/>
              <a:gd name="connsiteX5" fmla="*/ 495720 w 991440"/>
              <a:gd name="connsiteY5" fmla="*/ 0 h 854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1440" h="854689">
                <a:moveTo>
                  <a:pt x="991440" y="854689"/>
                </a:moveTo>
                <a:lnTo>
                  <a:pt x="919079" y="854689"/>
                </a:lnTo>
                <a:lnTo>
                  <a:pt x="495722" y="116276"/>
                </a:lnTo>
                <a:lnTo>
                  <a:pt x="72364" y="854689"/>
                </a:lnTo>
                <a:lnTo>
                  <a:pt x="0" y="854689"/>
                </a:lnTo>
                <a:lnTo>
                  <a:pt x="49572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bg2"/>
              </a:solidFill>
              <a:cs typeface="+mn-ea"/>
              <a:sym typeface="+mn-lt"/>
            </a:endParaRPr>
          </a:p>
        </p:txBody>
      </p:sp>
      <p:sp>
        <p:nvSpPr>
          <p:cNvPr id="14" name="TextBox 7"/>
          <p:cNvSpPr txBox="1"/>
          <p:nvPr/>
        </p:nvSpPr>
        <p:spPr>
          <a:xfrm>
            <a:off x="3769360" y="1262446"/>
            <a:ext cx="4653280" cy="583565"/>
          </a:xfrm>
          <a:prstGeom prst="rect">
            <a:avLst/>
          </a:prstGeom>
          <a:noFill/>
        </p:spPr>
        <p:txBody>
          <a:bodyPr wrap="none" rtlCol="0">
            <a:spAutoFit/>
          </a:bodyPr>
          <a:lstStyle/>
          <a:p>
            <a:pPr algn="ctr"/>
            <a:r>
              <a:rPr lang="zh-CN" altLang="en-US" sz="3200" b="1" dirty="0">
                <a:solidFill>
                  <a:schemeClr val="bg1"/>
                </a:solidFill>
                <a:cs typeface="+mn-ea"/>
                <a:sym typeface="+mn-lt"/>
              </a:rPr>
              <a:t>（一）建筑物的耐久等级</a:t>
            </a:r>
          </a:p>
        </p:txBody>
      </p:sp>
      <p:pic>
        <p:nvPicPr>
          <p:cNvPr id="2" name="图片 1"/>
          <p:cNvPicPr>
            <a:picLocks noChangeAspect="1"/>
          </p:cNvPicPr>
          <p:nvPr/>
        </p:nvPicPr>
        <p:blipFill>
          <a:blip r:embed="rId3"/>
          <a:stretch>
            <a:fillRect/>
          </a:stretch>
        </p:blipFill>
        <p:spPr>
          <a:xfrm>
            <a:off x="1456055" y="3839845"/>
            <a:ext cx="9279255" cy="225488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custDataLst>
              <p:tags r:id="rId2"/>
            </p:custDataLst>
          </p:nvPr>
        </p:nvGrpSpPr>
        <p:grpSpPr>
          <a:xfrm rot="10800000">
            <a:off x="8282053" y="787549"/>
            <a:ext cx="749177" cy="432670"/>
            <a:chOff x="514350" y="1129586"/>
            <a:chExt cx="720000" cy="415819"/>
          </a:xfrm>
          <a:solidFill>
            <a:srgbClr val="FFFFFF">
              <a:lumMod val="95000"/>
              <a:alpha val="42000"/>
            </a:srgbClr>
          </a:solidFill>
        </p:grpSpPr>
        <p:sp>
          <p:nvSpPr>
            <p:cNvPr id="60" name="任意多边形: 形状 59"/>
            <p:cNvSpPr/>
            <p:nvPr>
              <p:custDataLst>
                <p:tags r:id="rId9"/>
              </p:custDataLst>
            </p:nvPr>
          </p:nvSpPr>
          <p:spPr>
            <a:xfrm>
              <a:off x="514350"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61" name="任意多边形: 形状 60"/>
            <p:cNvSpPr/>
            <p:nvPr>
              <p:custDataLst>
                <p:tags r:id="rId10"/>
              </p:custDataLst>
            </p:nvPr>
          </p:nvSpPr>
          <p:spPr>
            <a:xfrm>
              <a:off x="894113"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64" name="矩形 63"/>
          <p:cNvSpPr/>
          <p:nvPr>
            <p:custDataLst>
              <p:tags r:id="rId3"/>
            </p:custDataLst>
          </p:nvPr>
        </p:nvSpPr>
        <p:spPr>
          <a:xfrm>
            <a:off x="49712" y="65989"/>
            <a:ext cx="473635" cy="2407844"/>
          </a:xfrm>
          <a:prstGeom prst="rect">
            <a:avLst/>
          </a:prstGeom>
          <a:solidFill>
            <a:srgbClr val="F3901B"/>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3" name="文本框 2"/>
          <p:cNvSpPr txBox="1"/>
          <p:nvPr>
            <p:custDataLst>
              <p:tags r:id="rId4"/>
            </p:custDataLst>
          </p:nvPr>
        </p:nvSpPr>
        <p:spPr>
          <a:xfrm>
            <a:off x="988060" y="289560"/>
            <a:ext cx="6854825" cy="624840"/>
          </a:xfrm>
          <a:prstGeom prst="rect">
            <a:avLst/>
          </a:prstGeom>
          <a:noFill/>
        </p:spPr>
        <p:txBody>
          <a:bodyPr wrap="square" lIns="101600" tIns="38100" rIns="63500" bIns="38100" rtlCol="0">
            <a:noAutofit/>
          </a:bodyPr>
          <a:lstStyle/>
          <a:p>
            <a:r>
              <a:rPr sz="3600" b="1">
                <a:latin typeface="Arial" panose="020B0604020202020204" pitchFamily="34" charset="0"/>
                <a:sym typeface="+mn-ea"/>
              </a:rPr>
              <a:t>（二）建筑物的耐火等级</a:t>
            </a:r>
          </a:p>
        </p:txBody>
      </p:sp>
      <p:grpSp>
        <p:nvGrpSpPr>
          <p:cNvPr id="9" name="组合 8"/>
          <p:cNvGrpSpPr/>
          <p:nvPr>
            <p:custDataLst>
              <p:tags r:id="rId5"/>
            </p:custDataLst>
          </p:nvPr>
        </p:nvGrpSpPr>
        <p:grpSpPr>
          <a:xfrm>
            <a:off x="988060" y="1219835"/>
            <a:ext cx="3650305" cy="5390515"/>
            <a:chOff x="7717" y="4423"/>
            <a:chExt cx="3164" cy="8489"/>
          </a:xfrm>
        </p:grpSpPr>
        <p:grpSp>
          <p:nvGrpSpPr>
            <p:cNvPr id="31" name="组合 30"/>
            <p:cNvGrpSpPr/>
            <p:nvPr/>
          </p:nvGrpSpPr>
          <p:grpSpPr>
            <a:xfrm>
              <a:off x="7717" y="4423"/>
              <a:ext cx="3164" cy="8489"/>
              <a:chOff x="4467232" y="3408332"/>
              <a:chExt cx="1911625" cy="5389022"/>
            </a:xfrm>
          </p:grpSpPr>
          <p:sp>
            <p:nvSpPr>
              <p:cNvPr id="32" name="矩形 31"/>
              <p:cNvSpPr/>
              <p:nvPr>
                <p:custDataLst>
                  <p:tags r:id="rId7"/>
                </p:custDataLst>
              </p:nvPr>
            </p:nvSpPr>
            <p:spPr>
              <a:xfrm>
                <a:off x="4467232" y="3408332"/>
                <a:ext cx="1819008" cy="5389022"/>
              </a:xfrm>
              <a:prstGeom prst="rect">
                <a:avLst/>
              </a:prstGeom>
              <a:solidFill>
                <a:srgbClr val="FFFFFF">
                  <a:lumMod val="95000"/>
                </a:srgbClr>
              </a:solidFill>
              <a:ln>
                <a:noFill/>
              </a:ln>
              <a:effectLst/>
            </p:spPr>
            <p:style>
              <a:lnRef idx="2">
                <a:srgbClr val="1E6BC5">
                  <a:shade val="50000"/>
                </a:srgbClr>
              </a:lnRef>
              <a:fillRef idx="1">
                <a:srgbClr val="1E6BC5"/>
              </a:fillRef>
              <a:effectRef idx="0">
                <a:srgbClr val="1E6BC5"/>
              </a:effectRef>
              <a:fontRef idx="minor">
                <a:srgbClr val="FFFFFF"/>
              </a:fontRef>
            </p:style>
            <p:txBody>
              <a:bodyPr rtlCol="0" anchor="ct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dirty="0"/>
              </a:p>
            </p:txBody>
          </p:sp>
          <p:sp>
            <p:nvSpPr>
              <p:cNvPr id="33" name="等腰三角形 32"/>
              <p:cNvSpPr/>
              <p:nvPr>
                <p:custDataLst>
                  <p:tags r:id="rId8"/>
                </p:custDataLst>
              </p:nvPr>
            </p:nvSpPr>
            <p:spPr>
              <a:xfrm rot="5400000">
                <a:off x="6190789" y="3641918"/>
                <a:ext cx="283392" cy="92743"/>
              </a:xfrm>
              <a:prstGeom prst="triangle">
                <a:avLst/>
              </a:pr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grpSp>
        <p:sp>
          <p:nvSpPr>
            <p:cNvPr id="6" name="文本框 5"/>
            <p:cNvSpPr txBox="1"/>
            <p:nvPr>
              <p:custDataLst>
                <p:tags r:id="rId6"/>
              </p:custDataLst>
            </p:nvPr>
          </p:nvSpPr>
          <p:spPr>
            <a:xfrm>
              <a:off x="7838" y="4641"/>
              <a:ext cx="2768" cy="8062"/>
            </a:xfrm>
            <a:prstGeom prst="rect">
              <a:avLst/>
            </a:prstGeom>
            <a:noFill/>
          </p:spPr>
          <p:txBody>
            <a:bodyPr wrap="square" lIns="101600" tIns="0" rIns="82550" bIns="0" rtlCol="0">
              <a:spAutoFit/>
            </a:bodyPr>
            <a:lstStyle/>
            <a:p>
              <a:pPr algn="just" fontAlgn="auto">
                <a:lnSpc>
                  <a:spcPct val="130000"/>
                </a:lnSpc>
                <a:spcBef>
                  <a:spcPts val="0"/>
                </a:spcBef>
                <a:spcAft>
                  <a:spcPts val="0"/>
                </a:spcAft>
              </a:pPr>
              <a:r>
                <a:rPr lang="zh-CN" altLang="en-US" sz="1600" b="1" dirty="0">
                  <a:latin typeface="Arial" panose="020B0604020202020204" pitchFamily="34" charset="0"/>
                  <a:sym typeface="+mn-ea"/>
                </a:rPr>
                <a:t>（1）9层和9层以下的居住建筑（包括底层带商业网点的住宅）和建筑高度不超过24m的其他民用建筑、建筑高度超过24m的单层公共建筑和地下、半地下建筑。耐火等级的确定，主要取决于建筑物的重要性，和其在使用中的火灾危险性，以及由建筑物的规模（主要指建筑物的层数）导致的一旦发生火灾时人员疏散及扑救火灾的难易程度上的差别。按《建筑设计防火规范》（GB 50016—2014）提出的划分方法，多层建筑物的耐火等级共分为四级，其构件的燃烧性能和耐火极限满足表2-1-2的规定。</a:t>
              </a:r>
            </a:p>
          </p:txBody>
        </p:sp>
      </p:grpSp>
      <p:pic>
        <p:nvPicPr>
          <p:cNvPr id="2" name="图片 1"/>
          <p:cNvPicPr>
            <a:picLocks noChangeAspect="1"/>
          </p:cNvPicPr>
          <p:nvPr/>
        </p:nvPicPr>
        <p:blipFill>
          <a:blip r:embed="rId12"/>
          <a:stretch>
            <a:fillRect/>
          </a:stretch>
        </p:blipFill>
        <p:spPr>
          <a:xfrm>
            <a:off x="4638675" y="1238250"/>
            <a:ext cx="7505700" cy="438150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8" presetClass="emph" presetSubtype="0" fill="hold" grpId="1" nodeType="afterEffect">
                                  <p:stCondLst>
                                    <p:cond delay="0"/>
                                  </p:stCondLst>
                                  <p:childTnLst>
                                    <p:animRot by="21600000">
                                      <p:cBhvr>
                                        <p:cTn id="12" dur="2000" fill="hold"/>
                                        <p:tgtEl>
                                          <p:spTgt spid="3"/>
                                        </p:tgtEl>
                                        <p:attrNameLst>
                                          <p:attrName>r</p:attrName>
                                        </p:attrNameLst>
                                      </p:cBhvr>
                                    </p:animRot>
                                  </p:childTnLst>
                                </p:cTn>
                              </p:par>
                            </p:childTnLst>
                          </p:cTn>
                        </p:par>
                        <p:par>
                          <p:cTn id="13" fill="hold">
                            <p:stCondLst>
                              <p:cond delay="3000"/>
                            </p:stCondLst>
                            <p:childTnLst>
                              <p:par>
                                <p:cTn id="14" presetID="8" presetClass="entr" presetSubtype="32"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diamond(out)">
                                      <p:cBhvr>
                                        <p:cTn id="16"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custDataLst>
              <p:tags r:id="rId2"/>
            </p:custDataLst>
          </p:nvPr>
        </p:nvGrpSpPr>
        <p:grpSpPr>
          <a:xfrm rot="10800000">
            <a:off x="8282053" y="787549"/>
            <a:ext cx="749177" cy="432670"/>
            <a:chOff x="514350" y="1129586"/>
            <a:chExt cx="720000" cy="415819"/>
          </a:xfrm>
          <a:solidFill>
            <a:srgbClr val="FFFFFF">
              <a:lumMod val="95000"/>
              <a:alpha val="42000"/>
            </a:srgbClr>
          </a:solidFill>
        </p:grpSpPr>
        <p:sp>
          <p:nvSpPr>
            <p:cNvPr id="60" name="任意多边形: 形状 59"/>
            <p:cNvSpPr/>
            <p:nvPr>
              <p:custDataLst>
                <p:tags r:id="rId9"/>
              </p:custDataLst>
            </p:nvPr>
          </p:nvSpPr>
          <p:spPr>
            <a:xfrm>
              <a:off x="514350"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61" name="任意多边形: 形状 60"/>
            <p:cNvSpPr/>
            <p:nvPr>
              <p:custDataLst>
                <p:tags r:id="rId10"/>
              </p:custDataLst>
            </p:nvPr>
          </p:nvSpPr>
          <p:spPr>
            <a:xfrm>
              <a:off x="894113"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64" name="矩形 63"/>
          <p:cNvSpPr/>
          <p:nvPr>
            <p:custDataLst>
              <p:tags r:id="rId3"/>
            </p:custDataLst>
          </p:nvPr>
        </p:nvSpPr>
        <p:spPr>
          <a:xfrm>
            <a:off x="49712" y="65989"/>
            <a:ext cx="473635" cy="2407844"/>
          </a:xfrm>
          <a:prstGeom prst="rect">
            <a:avLst/>
          </a:prstGeom>
          <a:solidFill>
            <a:srgbClr val="F3901B"/>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3" name="文本框 2"/>
          <p:cNvSpPr txBox="1"/>
          <p:nvPr>
            <p:custDataLst>
              <p:tags r:id="rId4"/>
            </p:custDataLst>
          </p:nvPr>
        </p:nvSpPr>
        <p:spPr>
          <a:xfrm>
            <a:off x="988060" y="289560"/>
            <a:ext cx="6854825" cy="624840"/>
          </a:xfrm>
          <a:prstGeom prst="rect">
            <a:avLst/>
          </a:prstGeom>
          <a:noFill/>
        </p:spPr>
        <p:txBody>
          <a:bodyPr wrap="square" lIns="101600" tIns="38100" rIns="63500" bIns="38100" rtlCol="0">
            <a:noAutofit/>
          </a:bodyPr>
          <a:lstStyle/>
          <a:p>
            <a:r>
              <a:rPr sz="3600" b="1">
                <a:latin typeface="Arial" panose="020B0604020202020204" pitchFamily="34" charset="0"/>
                <a:sym typeface="+mn-ea"/>
              </a:rPr>
              <a:t>（二）建筑物的耐火等级</a:t>
            </a:r>
          </a:p>
        </p:txBody>
      </p:sp>
      <p:grpSp>
        <p:nvGrpSpPr>
          <p:cNvPr id="9" name="组合 8"/>
          <p:cNvGrpSpPr/>
          <p:nvPr>
            <p:custDataLst>
              <p:tags r:id="rId5"/>
            </p:custDataLst>
          </p:nvPr>
        </p:nvGrpSpPr>
        <p:grpSpPr>
          <a:xfrm>
            <a:off x="988060" y="1219835"/>
            <a:ext cx="3650305" cy="5092700"/>
            <a:chOff x="7717" y="4423"/>
            <a:chExt cx="3164" cy="8020"/>
          </a:xfrm>
        </p:grpSpPr>
        <p:grpSp>
          <p:nvGrpSpPr>
            <p:cNvPr id="31" name="组合 30"/>
            <p:cNvGrpSpPr/>
            <p:nvPr/>
          </p:nvGrpSpPr>
          <p:grpSpPr>
            <a:xfrm>
              <a:off x="7717" y="4423"/>
              <a:ext cx="3164" cy="8020"/>
              <a:chOff x="4467232" y="3408332"/>
              <a:chExt cx="1911625" cy="5091289"/>
            </a:xfrm>
          </p:grpSpPr>
          <p:sp>
            <p:nvSpPr>
              <p:cNvPr id="32" name="矩形 31"/>
              <p:cNvSpPr/>
              <p:nvPr>
                <p:custDataLst>
                  <p:tags r:id="rId7"/>
                </p:custDataLst>
              </p:nvPr>
            </p:nvSpPr>
            <p:spPr>
              <a:xfrm>
                <a:off x="4467232" y="3408332"/>
                <a:ext cx="1819008" cy="5091289"/>
              </a:xfrm>
              <a:prstGeom prst="rect">
                <a:avLst/>
              </a:prstGeom>
              <a:solidFill>
                <a:srgbClr val="FFFFFF">
                  <a:lumMod val="95000"/>
                </a:srgbClr>
              </a:solidFill>
              <a:ln>
                <a:noFill/>
              </a:ln>
              <a:effectLst/>
            </p:spPr>
            <p:style>
              <a:lnRef idx="2">
                <a:srgbClr val="1E6BC5">
                  <a:shade val="50000"/>
                </a:srgbClr>
              </a:lnRef>
              <a:fillRef idx="1">
                <a:srgbClr val="1E6BC5"/>
              </a:fillRef>
              <a:effectRef idx="0">
                <a:srgbClr val="1E6BC5"/>
              </a:effectRef>
              <a:fontRef idx="minor">
                <a:srgbClr val="FFFFFF"/>
              </a:fontRef>
            </p:style>
            <p:txBody>
              <a:bodyPr rtlCol="0" anchor="ct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dirty="0"/>
              </a:p>
            </p:txBody>
          </p:sp>
          <p:sp>
            <p:nvSpPr>
              <p:cNvPr id="33" name="等腰三角形 32"/>
              <p:cNvSpPr/>
              <p:nvPr>
                <p:custDataLst>
                  <p:tags r:id="rId8"/>
                </p:custDataLst>
              </p:nvPr>
            </p:nvSpPr>
            <p:spPr>
              <a:xfrm rot="5400000">
                <a:off x="6190789" y="3650171"/>
                <a:ext cx="283392" cy="92743"/>
              </a:xfrm>
              <a:prstGeom prst="triangle">
                <a:avLst/>
              </a:pr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grpSp>
        <p:sp>
          <p:nvSpPr>
            <p:cNvPr id="6" name="文本框 5"/>
            <p:cNvSpPr txBox="1"/>
            <p:nvPr>
              <p:custDataLst>
                <p:tags r:id="rId6"/>
              </p:custDataLst>
            </p:nvPr>
          </p:nvSpPr>
          <p:spPr>
            <a:xfrm>
              <a:off x="7838" y="4654"/>
              <a:ext cx="2768" cy="7558"/>
            </a:xfrm>
            <a:prstGeom prst="rect">
              <a:avLst/>
            </a:prstGeom>
            <a:noFill/>
          </p:spPr>
          <p:txBody>
            <a:bodyPr wrap="square" lIns="101600" tIns="0" rIns="82550" bIns="0" rtlCol="0">
              <a:spAutoFit/>
            </a:bodyPr>
            <a:lstStyle/>
            <a:p>
              <a:pPr algn="just" fontAlgn="auto">
                <a:lnSpc>
                  <a:spcPct val="130000"/>
                </a:lnSpc>
                <a:spcBef>
                  <a:spcPts val="0"/>
                </a:spcBef>
                <a:spcAft>
                  <a:spcPts val="0"/>
                </a:spcAft>
              </a:pPr>
              <a:r>
                <a:rPr lang="zh-CN" altLang="en-US" sz="1600" b="1" dirty="0">
                  <a:latin typeface="Arial" panose="020B0604020202020204" pitchFamily="34" charset="0"/>
                  <a:sym typeface="+mn-ea"/>
                </a:rPr>
                <a:t>（2）10层及10层以上的居住建筑（包括首层设置商业服务网点的住宅）和建筑高度超过24m的公共建筑。</a:t>
              </a:r>
            </a:p>
            <a:p>
              <a:pPr algn="just" fontAlgn="auto">
                <a:lnSpc>
                  <a:spcPct val="130000"/>
                </a:lnSpc>
                <a:spcBef>
                  <a:spcPts val="0"/>
                </a:spcBef>
                <a:spcAft>
                  <a:spcPts val="0"/>
                </a:spcAft>
              </a:pPr>
              <a:r>
                <a:rPr lang="zh-CN" altLang="en-US" sz="1600" b="1" dirty="0">
                  <a:latin typeface="Arial" panose="020B0604020202020204" pitchFamily="34" charset="0"/>
                  <a:sym typeface="+mn-ea"/>
                </a:rPr>
                <a:t>高层民用建筑分为两类，主要依据建筑高度、建筑层数、建筑面积和建筑物的重要程度来划分。《建筑设计防火规范》（GB 50016—2014，2005年版）做了详细的规定。一类高层的耐火等级应为一级，二类高层应不低于二级，地下室应为一级。当建筑物的耐火等级确定之后，其构件的燃烧性能和耐火极限应满足表2-1-3的规定。</a:t>
              </a:r>
            </a:p>
          </p:txBody>
        </p:sp>
      </p:grpSp>
      <p:pic>
        <p:nvPicPr>
          <p:cNvPr id="4" name="图片 3"/>
          <p:cNvPicPr>
            <a:picLocks noChangeAspect="1"/>
          </p:cNvPicPr>
          <p:nvPr/>
        </p:nvPicPr>
        <p:blipFill>
          <a:blip r:embed="rId12"/>
          <a:stretch>
            <a:fillRect/>
          </a:stretch>
        </p:blipFill>
        <p:spPr>
          <a:xfrm>
            <a:off x="4638675" y="1919605"/>
            <a:ext cx="7448550" cy="301942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8" presetClass="emph" presetSubtype="0" fill="hold" grpId="1" nodeType="afterEffect">
                                  <p:stCondLst>
                                    <p:cond delay="0"/>
                                  </p:stCondLst>
                                  <p:childTnLst>
                                    <p:animRot by="21600000">
                                      <p:cBhvr>
                                        <p:cTn id="12" dur="2000" fill="hold"/>
                                        <p:tgtEl>
                                          <p:spTgt spid="3"/>
                                        </p:tgtEl>
                                        <p:attrNameLst>
                                          <p:attrName>r</p:attrName>
                                        </p:attrNameLst>
                                      </p:cBhvr>
                                    </p:animRot>
                                  </p:childTnLst>
                                </p:cTn>
                              </p:par>
                            </p:childTnLst>
                          </p:cTn>
                        </p:par>
                        <p:par>
                          <p:cTn id="13" fill="hold">
                            <p:stCondLst>
                              <p:cond delay="3000"/>
                            </p:stCondLst>
                            <p:childTnLst>
                              <p:par>
                                <p:cTn id="14" presetID="8" presetClass="entr" presetSubtype="32"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diamond(out)">
                                      <p:cBhvr>
                                        <p:cTn id="16"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custDataLst>
              <p:tags r:id="rId2"/>
            </p:custDataLst>
          </p:nvPr>
        </p:nvGrpSpPr>
        <p:grpSpPr>
          <a:xfrm rot="10800000">
            <a:off x="8282053" y="787549"/>
            <a:ext cx="749177" cy="432670"/>
            <a:chOff x="514350" y="1129586"/>
            <a:chExt cx="720000" cy="415819"/>
          </a:xfrm>
          <a:solidFill>
            <a:srgbClr val="FFFFFF">
              <a:lumMod val="95000"/>
              <a:alpha val="42000"/>
            </a:srgbClr>
          </a:solidFill>
        </p:grpSpPr>
        <p:sp>
          <p:nvSpPr>
            <p:cNvPr id="60" name="任意多边形: 形状 59"/>
            <p:cNvSpPr/>
            <p:nvPr>
              <p:custDataLst>
                <p:tags r:id="rId9"/>
              </p:custDataLst>
            </p:nvPr>
          </p:nvSpPr>
          <p:spPr>
            <a:xfrm>
              <a:off x="514350"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61" name="任意多边形: 形状 60"/>
            <p:cNvSpPr/>
            <p:nvPr>
              <p:custDataLst>
                <p:tags r:id="rId10"/>
              </p:custDataLst>
            </p:nvPr>
          </p:nvSpPr>
          <p:spPr>
            <a:xfrm>
              <a:off x="894113"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64" name="矩形 63"/>
          <p:cNvSpPr/>
          <p:nvPr>
            <p:custDataLst>
              <p:tags r:id="rId3"/>
            </p:custDataLst>
          </p:nvPr>
        </p:nvSpPr>
        <p:spPr>
          <a:xfrm>
            <a:off x="49712" y="65989"/>
            <a:ext cx="473635" cy="2407844"/>
          </a:xfrm>
          <a:prstGeom prst="rect">
            <a:avLst/>
          </a:prstGeom>
          <a:solidFill>
            <a:srgbClr val="F3901B"/>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3" name="文本框 2"/>
          <p:cNvSpPr txBox="1"/>
          <p:nvPr>
            <p:custDataLst>
              <p:tags r:id="rId4"/>
            </p:custDataLst>
          </p:nvPr>
        </p:nvSpPr>
        <p:spPr>
          <a:xfrm>
            <a:off x="988060" y="289560"/>
            <a:ext cx="6854825" cy="624840"/>
          </a:xfrm>
          <a:prstGeom prst="rect">
            <a:avLst/>
          </a:prstGeom>
          <a:noFill/>
        </p:spPr>
        <p:txBody>
          <a:bodyPr wrap="square" lIns="101600" tIns="38100" rIns="63500" bIns="38100" rtlCol="0">
            <a:noAutofit/>
          </a:bodyPr>
          <a:lstStyle/>
          <a:p>
            <a:r>
              <a:rPr sz="3600" b="1">
                <a:latin typeface="Arial" panose="020B0604020202020204" pitchFamily="34" charset="0"/>
                <a:sym typeface="+mn-ea"/>
              </a:rPr>
              <a:t>（三）建筑结构的安全等级</a:t>
            </a:r>
          </a:p>
        </p:txBody>
      </p:sp>
      <p:grpSp>
        <p:nvGrpSpPr>
          <p:cNvPr id="9" name="组合 8"/>
          <p:cNvGrpSpPr/>
          <p:nvPr>
            <p:custDataLst>
              <p:tags r:id="rId5"/>
            </p:custDataLst>
          </p:nvPr>
        </p:nvGrpSpPr>
        <p:grpSpPr>
          <a:xfrm>
            <a:off x="988060" y="1219835"/>
            <a:ext cx="10288904" cy="1430302"/>
            <a:chOff x="7717" y="4423"/>
            <a:chExt cx="8919" cy="2252"/>
          </a:xfrm>
        </p:grpSpPr>
        <p:grpSp>
          <p:nvGrpSpPr>
            <p:cNvPr id="31" name="组合 30"/>
            <p:cNvGrpSpPr/>
            <p:nvPr/>
          </p:nvGrpSpPr>
          <p:grpSpPr>
            <a:xfrm>
              <a:off x="7717" y="4423"/>
              <a:ext cx="8919" cy="2252"/>
              <a:chOff x="4467232" y="3408332"/>
              <a:chExt cx="5388187" cy="1429906"/>
            </a:xfrm>
          </p:grpSpPr>
          <p:sp>
            <p:nvSpPr>
              <p:cNvPr id="32" name="矩形 31"/>
              <p:cNvSpPr/>
              <p:nvPr>
                <p:custDataLst>
                  <p:tags r:id="rId7"/>
                </p:custDataLst>
              </p:nvPr>
            </p:nvSpPr>
            <p:spPr>
              <a:xfrm>
                <a:off x="4467232" y="3408332"/>
                <a:ext cx="5388187" cy="1253143"/>
              </a:xfrm>
              <a:prstGeom prst="rect">
                <a:avLst/>
              </a:prstGeom>
              <a:solidFill>
                <a:srgbClr val="FFFFFF">
                  <a:lumMod val="95000"/>
                </a:srgbClr>
              </a:solidFill>
              <a:ln>
                <a:noFill/>
              </a:ln>
              <a:effectLst/>
            </p:spPr>
            <p:style>
              <a:lnRef idx="2">
                <a:srgbClr val="1E6BC5">
                  <a:shade val="50000"/>
                </a:srgbClr>
              </a:lnRef>
              <a:fillRef idx="1">
                <a:srgbClr val="1E6BC5"/>
              </a:fillRef>
              <a:effectRef idx="0">
                <a:srgbClr val="1E6BC5"/>
              </a:effectRef>
              <a:fontRef idx="minor">
                <a:srgbClr val="FFFFFF"/>
              </a:fontRef>
            </p:style>
            <p:txBody>
              <a:bodyPr rtlCol="0" anchor="ct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dirty="0"/>
              </a:p>
            </p:txBody>
          </p:sp>
          <p:sp>
            <p:nvSpPr>
              <p:cNvPr id="33" name="等腰三角形 32"/>
              <p:cNvSpPr/>
              <p:nvPr>
                <p:custDataLst>
                  <p:tags r:id="rId8"/>
                </p:custDataLst>
              </p:nvPr>
            </p:nvSpPr>
            <p:spPr>
              <a:xfrm rot="10800000">
                <a:off x="4733219" y="4661192"/>
                <a:ext cx="148450" cy="177046"/>
              </a:xfrm>
              <a:prstGeom prst="triangle">
                <a:avLst/>
              </a:pr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grpSp>
        <p:sp>
          <p:nvSpPr>
            <p:cNvPr id="6" name="文本框 5"/>
            <p:cNvSpPr txBox="1"/>
            <p:nvPr>
              <p:custDataLst>
                <p:tags r:id="rId6"/>
              </p:custDataLst>
            </p:nvPr>
          </p:nvSpPr>
          <p:spPr>
            <a:xfrm>
              <a:off x="7838" y="4654"/>
              <a:ext cx="8666" cy="1511"/>
            </a:xfrm>
            <a:prstGeom prst="rect">
              <a:avLst/>
            </a:prstGeom>
            <a:noFill/>
          </p:spPr>
          <p:txBody>
            <a:bodyPr wrap="square" lIns="101600" tIns="0" rIns="82550" bIns="0" rtlCol="0">
              <a:spAutoFit/>
            </a:bodyPr>
            <a:lstStyle/>
            <a:p>
              <a:pPr algn="just" fontAlgn="auto">
                <a:lnSpc>
                  <a:spcPct val="130000"/>
                </a:lnSpc>
                <a:spcBef>
                  <a:spcPts val="0"/>
                </a:spcBef>
                <a:spcAft>
                  <a:spcPts val="0"/>
                </a:spcAft>
              </a:pPr>
              <a:r>
                <a:rPr lang="zh-CN" altLang="en-US" sz="1600" b="1" dirty="0">
                  <a:latin typeface="Arial" panose="020B0604020202020204" pitchFamily="34" charset="0"/>
                  <a:sym typeface="+mn-ea"/>
                </a:rPr>
                <a:t>进行建筑结构设计时，应根据结构破坏可能产生的后果（危及人的生命、造成经济损失、产生社会影响等）的严重性，采用不同的安全等级。《建筑结构可靠度设计统一标准》（GB 50068—2018）规定建筑结构安全等级的划分应符合表2-1-4 的要求。</a:t>
              </a:r>
            </a:p>
          </p:txBody>
        </p:sp>
      </p:grpSp>
      <p:pic>
        <p:nvPicPr>
          <p:cNvPr id="2" name="图片 1"/>
          <p:cNvPicPr>
            <a:picLocks noChangeAspect="1"/>
          </p:cNvPicPr>
          <p:nvPr/>
        </p:nvPicPr>
        <p:blipFill>
          <a:blip r:embed="rId12"/>
          <a:stretch>
            <a:fillRect/>
          </a:stretch>
        </p:blipFill>
        <p:spPr>
          <a:xfrm>
            <a:off x="2416175" y="2650490"/>
            <a:ext cx="7419975" cy="2628900"/>
          </a:xfrm>
          <a:prstGeom prst="rect">
            <a:avLst/>
          </a:prstGeom>
        </p:spPr>
      </p:pic>
      <p:sp>
        <p:nvSpPr>
          <p:cNvPr id="5" name="文本框 4"/>
          <p:cNvSpPr txBox="1"/>
          <p:nvPr/>
        </p:nvSpPr>
        <p:spPr>
          <a:xfrm>
            <a:off x="1134110" y="5549265"/>
            <a:ext cx="9997440" cy="755650"/>
          </a:xfrm>
          <a:prstGeom prst="rect">
            <a:avLst/>
          </a:prstGeom>
          <a:noFill/>
        </p:spPr>
        <p:txBody>
          <a:bodyPr wrap="square" rtlCol="0" anchor="t">
            <a:spAutoFit/>
          </a:bodyPr>
          <a:lstStyle/>
          <a:p>
            <a:pPr>
              <a:lnSpc>
                <a:spcPct val="120000"/>
              </a:lnSpc>
            </a:pPr>
            <a:r>
              <a:rPr lang="zh-CN" altLang="en-US" dirty="0" smtClean="0">
                <a:solidFill>
                  <a:schemeClr val="tx1">
                    <a:lumMod val="75000"/>
                    <a:lumOff val="25000"/>
                  </a:schemeClr>
                </a:solidFill>
              </a:rPr>
              <a:t>《住宅建筑规范》（GB 50368—2005）提出住宅结构的设计使用年限应不少于50 年，其安全等级不应低于二级。</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8" presetClass="emph" presetSubtype="0" fill="hold" grpId="1" nodeType="afterEffect">
                                  <p:stCondLst>
                                    <p:cond delay="0"/>
                                  </p:stCondLst>
                                  <p:childTnLst>
                                    <p:animRot by="21600000">
                                      <p:cBhvr>
                                        <p:cTn id="12" dur="2000" fill="hold"/>
                                        <p:tgtEl>
                                          <p:spTgt spid="3"/>
                                        </p:tgtEl>
                                        <p:attrNameLst>
                                          <p:attrName>r</p:attrName>
                                        </p:attrNameLst>
                                      </p:cBhvr>
                                    </p:animRot>
                                  </p:childTnLst>
                                </p:cTn>
                              </p:par>
                            </p:childTnLst>
                          </p:cTn>
                        </p:par>
                        <p:par>
                          <p:cTn id="13" fill="hold">
                            <p:stCondLst>
                              <p:cond delay="3000"/>
                            </p:stCondLst>
                            <p:childTnLst>
                              <p:par>
                                <p:cTn id="14" presetID="8" presetClass="entr" presetSubtype="32"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diamond(out)">
                                      <p:cBhvr>
                                        <p:cTn id="16"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2583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cxnSp>
        <p:nvCxnSpPr>
          <p:cNvPr id="7" name="直接连接符 6"/>
          <p:cNvCxnSpPr/>
          <p:nvPr>
            <p:custDataLst>
              <p:tags r:id="rId3"/>
            </p:custDataLst>
          </p:nvPr>
        </p:nvCxnSpPr>
        <p:spPr>
          <a:xfrm flipH="1">
            <a:off x="604222" y="3581400"/>
            <a:ext cx="10983556" cy="0"/>
          </a:xfrm>
          <a:prstGeom prst="line">
            <a:avLst/>
          </a:prstGeom>
          <a:ln w="12700">
            <a:solidFill>
              <a:schemeClr val="dk1"/>
            </a:solidFill>
            <a:prstDash val="lgDashDot"/>
          </a:ln>
        </p:spPr>
        <p:style>
          <a:lnRef idx="1">
            <a:schemeClr val="dk1"/>
          </a:lnRef>
          <a:fillRef idx="0">
            <a:schemeClr val="dk1"/>
          </a:fillRef>
          <a:effectRef idx="0">
            <a:schemeClr val="dk1"/>
          </a:effectRef>
          <a:fontRef idx="minor">
            <a:schemeClr val="tx1"/>
          </a:fontRef>
        </p:style>
      </p:cxnSp>
      <p:sp>
        <p:nvSpPr>
          <p:cNvPr id="4" name="文本框 3"/>
          <p:cNvSpPr txBox="1"/>
          <p:nvPr>
            <p:custDataLst>
              <p:tags r:id="rId4"/>
            </p:custDataLst>
          </p:nvPr>
        </p:nvSpPr>
        <p:spPr>
          <a:xfrm>
            <a:off x="457155" y="152400"/>
            <a:ext cx="11277689" cy="609600"/>
          </a:xfrm>
          <a:prstGeom prst="rect">
            <a:avLst/>
          </a:prstGeom>
          <a:noFill/>
        </p:spPr>
        <p:txBody>
          <a:bodyPr wrap="square" lIns="63500" tIns="25400" rIns="63500" bIns="25400" rtlCol="0" anchor="ctr" anchorCtr="0">
            <a:normAutofit/>
          </a:bodyPr>
          <a:lstStyle/>
          <a:p>
            <a:pPr marL="0" indent="0" algn="l">
              <a:lnSpc>
                <a:spcPct val="100000"/>
              </a:lnSpc>
              <a:spcBef>
                <a:spcPts val="0"/>
              </a:spcBef>
              <a:spcAft>
                <a:spcPts val="0"/>
              </a:spcAft>
              <a:buSzPct val="100000"/>
              <a:buNone/>
            </a:pPr>
            <a:r>
              <a:rPr lang="zh-CN" altLang="en-US" sz="3200" b="1" spc="160" dirty="0">
                <a:solidFill>
                  <a:schemeClr val="lt1"/>
                </a:solidFill>
                <a:latin typeface="微软雅黑" panose="020B0503020204020204" pitchFamily="34" charset="-122"/>
                <a:ea typeface="微软雅黑" panose="020B0503020204020204" pitchFamily="34" charset="-122"/>
              </a:rPr>
              <a:t>（四）建筑物的分类、分级与建筑构造的关系</a:t>
            </a:r>
          </a:p>
        </p:txBody>
      </p:sp>
      <p:sp>
        <p:nvSpPr>
          <p:cNvPr id="11" name="Title 6"/>
          <p:cNvSpPr txBox="1"/>
          <p:nvPr>
            <p:custDataLst>
              <p:tags r:id="rId5"/>
            </p:custDataLst>
          </p:nvPr>
        </p:nvSpPr>
        <p:spPr>
          <a:xfrm>
            <a:off x="609500" y="1687954"/>
            <a:ext cx="9753715" cy="1361592"/>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1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建筑物的类型不同、耐久年限和耐火等级的不同，都直接影响和决定着建筑构造方式的不同。例如，当建筑物的用途不同、高度和层数不同时，建筑物就会采用不同的结构体系和不同的结构材料建造，建筑物的抗震构造措施也会有明显的不同；建筑物的耐火等级不同时，就会相应地采用不同燃烧性能和耐火极限的建筑材料，其构造方法也就会有所差异。因此，我们可以说，建筑物的分类和分级及其相应的标准，是建筑设计从方案构思直至构造设计整个过程中非常重要的设计依据。</a:t>
            </a:r>
          </a:p>
        </p:txBody>
      </p:sp>
      <p:pic>
        <p:nvPicPr>
          <p:cNvPr id="5" name="图片 4" descr="D:\meihua_service_cache\jpg/d020938bd2e13b3cbad89dbbc6c05799.jpgd020938bd2e13b3cbad89dbbc6c05799"/>
          <p:cNvPicPr>
            <a:picLocks noChangeAspect="1"/>
          </p:cNvPicPr>
          <p:nvPr>
            <p:custDataLst>
              <p:tags r:id="rId6"/>
            </p:custDataLst>
          </p:nvPr>
        </p:nvPicPr>
        <p:blipFill rotWithShape="1">
          <a:blip r:embed="rId11"/>
          <a:srcRect t="33951" b="33951"/>
          <a:stretch>
            <a:fillRect/>
          </a:stretch>
        </p:blipFill>
        <p:spPr>
          <a:xfrm>
            <a:off x="609625" y="3962400"/>
            <a:ext cx="10972876" cy="1981213"/>
          </a:xfrm>
          <a:custGeom>
            <a:avLst/>
            <a:gdLst/>
            <a:ahLst/>
            <a:cxnLst>
              <a:cxn ang="3">
                <a:pos x="hc" y="t"/>
              </a:cxn>
              <a:cxn ang="cd2">
                <a:pos x="l" y="vc"/>
              </a:cxn>
              <a:cxn ang="cd4">
                <a:pos x="hc" y="b"/>
              </a:cxn>
              <a:cxn ang="0">
                <a:pos x="r" y="vc"/>
              </a:cxn>
            </a:cxnLst>
            <a:rect l="l" t="t" r="r" b="b"/>
            <a:pathLst>
              <a:path w="17280" h="3120">
                <a:moveTo>
                  <a:pt x="0" y="0"/>
                </a:moveTo>
                <a:lnTo>
                  <a:pt x="17280" y="0"/>
                </a:lnTo>
                <a:lnTo>
                  <a:pt x="17280" y="3120"/>
                </a:lnTo>
                <a:lnTo>
                  <a:pt x="0" y="3120"/>
                </a:lnTo>
                <a:lnTo>
                  <a:pt x="0" y="0"/>
                </a:lnTo>
                <a:close/>
              </a:path>
            </a:pathLst>
          </a:custGeom>
        </p:spPr>
      </p:pic>
      <p:grpSp>
        <p:nvGrpSpPr>
          <p:cNvPr id="23" name="Group 4"/>
          <p:cNvGrpSpPr>
            <a:grpSpLocks noChangeAspect="1"/>
          </p:cNvGrpSpPr>
          <p:nvPr>
            <p:custDataLst>
              <p:tags r:id="rId7"/>
            </p:custDataLst>
          </p:nvPr>
        </p:nvGrpSpPr>
        <p:grpSpPr bwMode="auto">
          <a:xfrm rot="10800000">
            <a:off x="10765160" y="2058690"/>
            <a:ext cx="826161" cy="762006"/>
            <a:chOff x="3703" y="1843"/>
            <a:chExt cx="562" cy="519"/>
          </a:xfrm>
        </p:grpSpPr>
        <p:sp>
          <p:nvSpPr>
            <p:cNvPr id="24" name="AutoShape 3"/>
            <p:cNvSpPr>
              <a:spLocks noChangeAspect="1" noChangeArrowheads="1" noTextEdit="1"/>
            </p:cNvSpPr>
            <p:nvPr>
              <p:custDataLst>
                <p:tags r:id="rId8"/>
              </p:custDataLst>
            </p:nvPr>
          </p:nvSpPr>
          <p:spPr bwMode="auto">
            <a:xfrm>
              <a:off x="3703" y="1843"/>
              <a:ext cx="562" cy="51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25" name="Freeform 5"/>
            <p:cNvSpPr>
              <a:spLocks noEditPoints="1"/>
            </p:cNvSpPr>
            <p:nvPr>
              <p:custDataLst>
                <p:tags r:id="rId9"/>
              </p:custDataLst>
            </p:nvPr>
          </p:nvSpPr>
          <p:spPr bwMode="auto">
            <a:xfrm>
              <a:off x="3705" y="1843"/>
              <a:ext cx="563" cy="521"/>
            </a:xfrm>
            <a:custGeom>
              <a:avLst/>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7">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chemeClr val="accent1">
                <a:alpha val="50000"/>
              </a:schemeClr>
            </a:solidFill>
            <a:ln w="9525">
              <a:noFill/>
              <a:round/>
            </a:ln>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2"/>
          <p:cNvSpPr txBox="1"/>
          <p:nvPr/>
        </p:nvSpPr>
        <p:spPr>
          <a:xfrm>
            <a:off x="1634490" y="2930616"/>
            <a:ext cx="4460240" cy="3042198"/>
          </a:xfrm>
          <a:prstGeom prst="rect">
            <a:avLst/>
          </a:prstGeom>
          <a:noFill/>
        </p:spPr>
        <p:txBody>
          <a:bodyPr wrap="square" lIns="86697" tIns="43348" rIns="86697" bIns="43348" rtlCol="0">
            <a:spAutoFit/>
          </a:bodyPr>
          <a:lstStyle/>
          <a:p>
            <a:pPr marL="609600" indent="-609600" algn="l">
              <a:lnSpc>
                <a:spcPct val="200000"/>
              </a:lnSpc>
              <a:buFont typeface="Wingdings" panose="05000000000000000000" pitchFamily="2" charset="2"/>
              <a:buBlip>
                <a:blip r:embed="rId2"/>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单元一  民用建筑构造概述</a:t>
            </a:r>
            <a:endParaRPr lang="zh-CN" altLang="en-US" sz="2400" b="1" dirty="0">
              <a:solidFill>
                <a:schemeClr val="accent1"/>
              </a:solidFill>
              <a:latin typeface="微软雅黑" panose="020B0503020204020204" pitchFamily="34" charset="-122"/>
              <a:ea typeface="微软雅黑" panose="020B0503020204020204" pitchFamily="34" charset="-122"/>
            </a:endParaRPr>
          </a:p>
          <a:p>
            <a:pPr marL="609600" indent="-609600" algn="l">
              <a:lnSpc>
                <a:spcPct val="200000"/>
              </a:lnSpc>
              <a:buFont typeface="Wingdings" panose="05000000000000000000" pitchFamily="2" charset="2"/>
              <a:buBlip>
                <a:blip r:embed="rId2"/>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单元二  基础与基础图识读</a:t>
            </a:r>
            <a:endParaRPr lang="zh-CN" altLang="en-US" sz="2400" b="1" dirty="0">
              <a:solidFill>
                <a:schemeClr val="accent1"/>
              </a:solidFill>
              <a:latin typeface="微软雅黑" panose="020B0503020204020204" pitchFamily="34" charset="-122"/>
              <a:ea typeface="微软雅黑" panose="020B0503020204020204" pitchFamily="34" charset="-122"/>
            </a:endParaRPr>
          </a:p>
          <a:p>
            <a:pPr marL="609600" indent="-609600" algn="l">
              <a:lnSpc>
                <a:spcPct val="200000"/>
              </a:lnSpc>
              <a:buFont typeface="Wingdings" panose="05000000000000000000" pitchFamily="2" charset="2"/>
              <a:buBlip>
                <a:blip r:embed="rId2"/>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单元三  </a:t>
            </a:r>
            <a:r>
              <a:rPr lang="zh-CN" altLang="en-US" sz="2400" b="1" dirty="0" smtClean="0">
                <a:solidFill>
                  <a:schemeClr val="accent1"/>
                </a:solidFill>
                <a:latin typeface="微软雅黑" panose="020B0503020204020204" pitchFamily="34" charset="-122"/>
                <a:ea typeface="微软雅黑" panose="020B0503020204020204" pitchFamily="34" charset="-122"/>
                <a:sym typeface="+mn-ea"/>
              </a:rPr>
              <a:t>墙体</a:t>
            </a:r>
            <a:endParaRPr lang="en-US" altLang="zh-CN" sz="2400" b="1" dirty="0" smtClean="0">
              <a:solidFill>
                <a:schemeClr val="accent1"/>
              </a:solidFill>
              <a:latin typeface="微软雅黑" panose="020B0503020204020204" pitchFamily="34" charset="-122"/>
              <a:ea typeface="微软雅黑" panose="020B0503020204020204" pitchFamily="34" charset="-122"/>
              <a:sym typeface="+mn-ea"/>
            </a:endParaRPr>
          </a:p>
          <a:p>
            <a:pPr marL="609600" indent="-609600">
              <a:lnSpc>
                <a:spcPct val="200000"/>
              </a:lnSpc>
              <a:buBlip>
                <a:blip r:embed="rId2"/>
              </a:buBlip>
            </a:pPr>
            <a:r>
              <a:rPr lang="zh-CN" altLang="en-US" sz="2400" b="1" dirty="0">
                <a:solidFill>
                  <a:schemeClr val="accent1"/>
                </a:solidFill>
                <a:latin typeface="微软雅黑" panose="020B0503020204020204" pitchFamily="34" charset="-122"/>
                <a:ea typeface="微软雅黑" panose="020B0503020204020204" pitchFamily="34" charset="-122"/>
              </a:rPr>
              <a:t>单元四  楼（地）</a:t>
            </a:r>
            <a:r>
              <a:rPr lang="zh-CN" altLang="en-US" sz="2400" b="1" dirty="0" smtClean="0">
                <a:solidFill>
                  <a:schemeClr val="accent1"/>
                </a:solidFill>
                <a:latin typeface="微软雅黑" panose="020B0503020204020204" pitchFamily="34" charset="-122"/>
                <a:ea typeface="微软雅黑" panose="020B0503020204020204" pitchFamily="34" charset="-122"/>
              </a:rPr>
              <a:t>面</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4" name="TextBox 52"/>
          <p:cNvSpPr txBox="1"/>
          <p:nvPr/>
        </p:nvSpPr>
        <p:spPr>
          <a:xfrm>
            <a:off x="6660787" y="2930616"/>
            <a:ext cx="4460240" cy="3042198"/>
          </a:xfrm>
          <a:prstGeom prst="rect">
            <a:avLst/>
          </a:prstGeom>
          <a:noFill/>
        </p:spPr>
        <p:txBody>
          <a:bodyPr wrap="square" lIns="86697" tIns="43348" rIns="86697" bIns="43348" rtlCol="0">
            <a:spAutoFit/>
          </a:bodyPr>
          <a:lstStyle/>
          <a:p>
            <a:pPr marL="609600" indent="-609600" algn="l">
              <a:lnSpc>
                <a:spcPct val="200000"/>
              </a:lnSpc>
              <a:buFont typeface="Wingdings" panose="05000000000000000000" pitchFamily="2" charset="2"/>
              <a:buBlip>
                <a:blip r:embed="rId2"/>
              </a:buBlip>
            </a:pPr>
            <a:r>
              <a:rPr lang="zh-CN" altLang="en-US" sz="2400" b="1" dirty="0" smtClean="0">
                <a:solidFill>
                  <a:schemeClr val="accent1"/>
                </a:solidFill>
                <a:latin typeface="微软雅黑" panose="020B0503020204020204" pitchFamily="34" charset="-122"/>
                <a:ea typeface="微软雅黑" panose="020B0503020204020204" pitchFamily="34" charset="-122"/>
                <a:sym typeface="+mn-ea"/>
              </a:rPr>
              <a:t>单元</a:t>
            </a:r>
            <a:r>
              <a:rPr lang="zh-CN" altLang="en-US" sz="2400" b="1" dirty="0">
                <a:solidFill>
                  <a:schemeClr val="accent1"/>
                </a:solidFill>
                <a:latin typeface="微软雅黑" panose="020B0503020204020204" pitchFamily="34" charset="-122"/>
                <a:ea typeface="微软雅黑" panose="020B0503020204020204" pitchFamily="34" charset="-122"/>
                <a:sym typeface="+mn-ea"/>
              </a:rPr>
              <a:t>五  楼梯</a:t>
            </a:r>
          </a:p>
          <a:p>
            <a:pPr marL="609600" indent="-609600" algn="l">
              <a:lnSpc>
                <a:spcPct val="200000"/>
              </a:lnSpc>
              <a:buFont typeface="Wingdings" panose="05000000000000000000" pitchFamily="2" charset="2"/>
              <a:buBlip>
                <a:blip r:embed="rId2"/>
              </a:buBlip>
            </a:pPr>
            <a:r>
              <a:rPr lang="zh-CN" altLang="en-US" sz="2400" b="1" dirty="0">
                <a:solidFill>
                  <a:schemeClr val="accent1"/>
                </a:solidFill>
                <a:latin typeface="微软雅黑" panose="020B0503020204020204" pitchFamily="34" charset="-122"/>
                <a:ea typeface="微软雅黑" panose="020B0503020204020204" pitchFamily="34" charset="-122"/>
              </a:rPr>
              <a:t>单元六  门窗识图</a:t>
            </a:r>
          </a:p>
          <a:p>
            <a:pPr marL="609600" indent="-609600" algn="l">
              <a:lnSpc>
                <a:spcPct val="200000"/>
              </a:lnSpc>
              <a:buFont typeface="Wingdings" panose="05000000000000000000" pitchFamily="2" charset="2"/>
              <a:buBlip>
                <a:blip r:embed="rId2"/>
              </a:buBlip>
            </a:pPr>
            <a:r>
              <a:rPr lang="zh-CN" altLang="en-US" sz="2400" b="1" dirty="0">
                <a:solidFill>
                  <a:schemeClr val="accent1"/>
                </a:solidFill>
                <a:latin typeface="微软雅黑" panose="020B0503020204020204" pitchFamily="34" charset="-122"/>
                <a:ea typeface="微软雅黑" panose="020B0503020204020204" pitchFamily="34" charset="-122"/>
              </a:rPr>
              <a:t>单元七  </a:t>
            </a:r>
            <a:r>
              <a:rPr lang="zh-CN" altLang="en-US" sz="2400" b="1" dirty="0" smtClean="0">
                <a:solidFill>
                  <a:schemeClr val="accent1"/>
                </a:solidFill>
                <a:latin typeface="微软雅黑" panose="020B0503020204020204" pitchFamily="34" charset="-122"/>
                <a:ea typeface="微软雅黑" panose="020B0503020204020204" pitchFamily="34" charset="-122"/>
              </a:rPr>
              <a:t>屋顶</a:t>
            </a:r>
            <a:endParaRPr lang="en-US" altLang="zh-CN" sz="2400" b="1" dirty="0" smtClean="0">
              <a:solidFill>
                <a:schemeClr val="accent1"/>
              </a:solidFill>
              <a:latin typeface="微软雅黑" panose="020B0503020204020204" pitchFamily="34" charset="-122"/>
              <a:ea typeface="微软雅黑" panose="020B0503020204020204" pitchFamily="34" charset="-122"/>
            </a:endParaRPr>
          </a:p>
          <a:p>
            <a:pPr marL="609600" indent="-609600" algn="l">
              <a:lnSpc>
                <a:spcPct val="200000"/>
              </a:lnSpc>
              <a:buFont typeface="Wingdings" panose="05000000000000000000" pitchFamily="2" charset="2"/>
              <a:buBlip>
                <a:blip r:embed="rId2"/>
              </a:buBlip>
            </a:pPr>
            <a:r>
              <a:rPr lang="zh-CN" altLang="en-US" sz="2400" b="1" dirty="0" smtClean="0">
                <a:solidFill>
                  <a:schemeClr val="accent1"/>
                </a:solidFill>
                <a:latin typeface="微软雅黑" panose="020B0503020204020204" pitchFamily="34" charset="-122"/>
                <a:ea typeface="微软雅黑" panose="020B0503020204020204" pitchFamily="34" charset="-122"/>
              </a:rPr>
              <a:t>单元八  配式结构识图</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4229565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504021" y="3511546"/>
            <a:ext cx="6290310" cy="2723823"/>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掌握民用建筑的常用专业名词术语。</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掌握建筑工业化和建筑标准化。</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掌握建筑模数及在设计中涉及的三种尺寸</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建筑行业很多尺寸要符合建筑模数的要求，这需要很多部门的协作与配合</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。作为</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建筑从业人员要善于合作共事，搞好团结协作，团队的力量是最大的。</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a:solidFill>
                  <a:schemeClr val="tx1"/>
                </a:solidFill>
                <a:cs typeface="微软雅黑" panose="020B0503020204020204" pitchFamily="34" charset="-122"/>
              </a:rPr>
              <a:t>工作任务</a:t>
            </a:r>
            <a:r>
              <a:rPr lang="en-US" altLang="zh-CN" sz="3200" b="1" dirty="0">
                <a:solidFill>
                  <a:schemeClr val="tx1"/>
                </a:solidFill>
                <a:cs typeface="微软雅黑" panose="020B0503020204020204" pitchFamily="34" charset="-122"/>
              </a:rPr>
              <a:t>3</a:t>
            </a:r>
          </a:p>
        </p:txBody>
      </p:sp>
      <p:sp>
        <p:nvSpPr>
          <p:cNvPr id="8" name="文本框 7"/>
          <p:cNvSpPr txBox="1"/>
          <p:nvPr>
            <p:custDataLst>
              <p:tags r:id="rId8"/>
            </p:custDataLst>
          </p:nvPr>
        </p:nvSpPr>
        <p:spPr>
          <a:xfrm>
            <a:off x="3504021" y="2967895"/>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常用专业名词术语与建筑模数</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reeform 5"/>
          <p:cNvSpPr/>
          <p:nvPr/>
        </p:nvSpPr>
        <p:spPr bwMode="auto">
          <a:xfrm>
            <a:off x="6241931" y="2259577"/>
            <a:ext cx="2193859" cy="367118"/>
          </a:xfrm>
          <a:custGeom>
            <a:avLst/>
            <a:gdLst>
              <a:gd name="T0" fmla="*/ 339 w 902"/>
              <a:gd name="T1" fmla="*/ 147 h 151"/>
              <a:gd name="T2" fmla="*/ 342 w 902"/>
              <a:gd name="T3" fmla="*/ 151 h 151"/>
              <a:gd name="T4" fmla="*/ 480 w 902"/>
              <a:gd name="T5" fmla="*/ 13 h 151"/>
              <a:gd name="T6" fmla="*/ 902 w 902"/>
              <a:gd name="T7" fmla="*/ 13 h 151"/>
              <a:gd name="T8" fmla="*/ 902 w 902"/>
              <a:gd name="T9" fmla="*/ 3 h 151"/>
              <a:gd name="T10" fmla="*/ 475 w 902"/>
              <a:gd name="T11" fmla="*/ 3 h 151"/>
              <a:gd name="T12" fmla="*/ 475 w 902"/>
              <a:gd name="T13" fmla="*/ 5 h 151"/>
              <a:gd name="T14" fmla="*/ 475 w 902"/>
              <a:gd name="T15" fmla="*/ 4 h 151"/>
              <a:gd name="T16" fmla="*/ 340 w 902"/>
              <a:gd name="T17" fmla="*/ 139 h 151"/>
              <a:gd name="T18" fmla="*/ 0 w 902"/>
              <a:gd name="T19" fmla="*/ 0 h 151"/>
              <a:gd name="T20" fmla="*/ 0 w 902"/>
              <a:gd name="T21" fmla="*/ 7 h 151"/>
              <a:gd name="T22" fmla="*/ 339 w 902"/>
              <a:gd name="T23" fmla="*/ 148 h 151"/>
              <a:gd name="T24" fmla="*/ 339 w 902"/>
              <a:gd name="T25" fmla="*/ 14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2" h="151">
                <a:moveTo>
                  <a:pt x="339" y="147"/>
                </a:moveTo>
                <a:cubicBezTo>
                  <a:pt x="342" y="151"/>
                  <a:pt x="342" y="151"/>
                  <a:pt x="342" y="151"/>
                </a:cubicBezTo>
                <a:cubicBezTo>
                  <a:pt x="480" y="13"/>
                  <a:pt x="480" y="13"/>
                  <a:pt x="480" y="13"/>
                </a:cubicBezTo>
                <a:cubicBezTo>
                  <a:pt x="902" y="13"/>
                  <a:pt x="902" y="13"/>
                  <a:pt x="902" y="13"/>
                </a:cubicBezTo>
                <a:cubicBezTo>
                  <a:pt x="902" y="3"/>
                  <a:pt x="902" y="3"/>
                  <a:pt x="902" y="3"/>
                </a:cubicBezTo>
                <a:cubicBezTo>
                  <a:pt x="475" y="3"/>
                  <a:pt x="475" y="3"/>
                  <a:pt x="475" y="3"/>
                </a:cubicBezTo>
                <a:cubicBezTo>
                  <a:pt x="475" y="5"/>
                  <a:pt x="475" y="5"/>
                  <a:pt x="475" y="5"/>
                </a:cubicBezTo>
                <a:cubicBezTo>
                  <a:pt x="475" y="4"/>
                  <a:pt x="475" y="4"/>
                  <a:pt x="475" y="4"/>
                </a:cubicBezTo>
                <a:cubicBezTo>
                  <a:pt x="340" y="139"/>
                  <a:pt x="340" y="139"/>
                  <a:pt x="340" y="139"/>
                </a:cubicBezTo>
                <a:cubicBezTo>
                  <a:pt x="243" y="60"/>
                  <a:pt x="125" y="12"/>
                  <a:pt x="0" y="0"/>
                </a:cubicBezTo>
                <a:cubicBezTo>
                  <a:pt x="0" y="7"/>
                  <a:pt x="0" y="7"/>
                  <a:pt x="0" y="7"/>
                </a:cubicBezTo>
                <a:cubicBezTo>
                  <a:pt x="128" y="20"/>
                  <a:pt x="244" y="70"/>
                  <a:pt x="339" y="148"/>
                </a:cubicBezTo>
                <a:lnTo>
                  <a:pt x="339" y="147"/>
                </a:lnTo>
                <a:close/>
              </a:path>
            </a:pathLst>
          </a:custGeom>
          <a:solidFill>
            <a:schemeClr val="accent2"/>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26" name="Freeform 6"/>
          <p:cNvSpPr/>
          <p:nvPr/>
        </p:nvSpPr>
        <p:spPr bwMode="auto">
          <a:xfrm>
            <a:off x="3739928" y="4998953"/>
            <a:ext cx="2195334" cy="367118"/>
          </a:xfrm>
          <a:custGeom>
            <a:avLst/>
            <a:gdLst>
              <a:gd name="T0" fmla="*/ 564 w 902"/>
              <a:gd name="T1" fmla="*/ 3 h 151"/>
              <a:gd name="T2" fmla="*/ 560 w 902"/>
              <a:gd name="T3" fmla="*/ 0 h 151"/>
              <a:gd name="T4" fmla="*/ 422 w 902"/>
              <a:gd name="T5" fmla="*/ 138 h 151"/>
              <a:gd name="T6" fmla="*/ 0 w 902"/>
              <a:gd name="T7" fmla="*/ 138 h 151"/>
              <a:gd name="T8" fmla="*/ 0 w 902"/>
              <a:gd name="T9" fmla="*/ 148 h 151"/>
              <a:gd name="T10" fmla="*/ 427 w 902"/>
              <a:gd name="T11" fmla="*/ 148 h 151"/>
              <a:gd name="T12" fmla="*/ 427 w 902"/>
              <a:gd name="T13" fmla="*/ 146 h 151"/>
              <a:gd name="T14" fmla="*/ 428 w 902"/>
              <a:gd name="T15" fmla="*/ 146 h 151"/>
              <a:gd name="T16" fmla="*/ 562 w 902"/>
              <a:gd name="T17" fmla="*/ 12 h 151"/>
              <a:gd name="T18" fmla="*/ 902 w 902"/>
              <a:gd name="T19" fmla="*/ 151 h 151"/>
              <a:gd name="T20" fmla="*/ 902 w 902"/>
              <a:gd name="T21" fmla="*/ 144 h 151"/>
              <a:gd name="T22" fmla="*/ 564 w 902"/>
              <a:gd name="T23" fmla="*/ 3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2" h="151">
                <a:moveTo>
                  <a:pt x="564" y="3"/>
                </a:moveTo>
                <a:cubicBezTo>
                  <a:pt x="560" y="0"/>
                  <a:pt x="560" y="0"/>
                  <a:pt x="560" y="0"/>
                </a:cubicBezTo>
                <a:cubicBezTo>
                  <a:pt x="422" y="138"/>
                  <a:pt x="422" y="138"/>
                  <a:pt x="422" y="138"/>
                </a:cubicBezTo>
                <a:cubicBezTo>
                  <a:pt x="0" y="138"/>
                  <a:pt x="0" y="138"/>
                  <a:pt x="0" y="138"/>
                </a:cubicBezTo>
                <a:cubicBezTo>
                  <a:pt x="0" y="148"/>
                  <a:pt x="0" y="148"/>
                  <a:pt x="0" y="148"/>
                </a:cubicBezTo>
                <a:cubicBezTo>
                  <a:pt x="427" y="148"/>
                  <a:pt x="427" y="148"/>
                  <a:pt x="427" y="148"/>
                </a:cubicBezTo>
                <a:cubicBezTo>
                  <a:pt x="427" y="146"/>
                  <a:pt x="427" y="146"/>
                  <a:pt x="427" y="146"/>
                </a:cubicBezTo>
                <a:cubicBezTo>
                  <a:pt x="428" y="146"/>
                  <a:pt x="428" y="146"/>
                  <a:pt x="428" y="146"/>
                </a:cubicBezTo>
                <a:cubicBezTo>
                  <a:pt x="562" y="12"/>
                  <a:pt x="562" y="12"/>
                  <a:pt x="562" y="12"/>
                </a:cubicBezTo>
                <a:cubicBezTo>
                  <a:pt x="660" y="91"/>
                  <a:pt x="777" y="139"/>
                  <a:pt x="902" y="151"/>
                </a:cubicBezTo>
                <a:cubicBezTo>
                  <a:pt x="902" y="144"/>
                  <a:pt x="902" y="144"/>
                  <a:pt x="902" y="144"/>
                </a:cubicBezTo>
                <a:cubicBezTo>
                  <a:pt x="775" y="131"/>
                  <a:pt x="658" y="80"/>
                  <a:pt x="564" y="3"/>
                </a:cubicBezTo>
                <a:close/>
              </a:path>
            </a:pathLst>
          </a:custGeom>
          <a:solidFill>
            <a:schemeClr val="accent1"/>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27" name="Freeform 7"/>
          <p:cNvSpPr/>
          <p:nvPr/>
        </p:nvSpPr>
        <p:spPr bwMode="auto">
          <a:xfrm>
            <a:off x="7279886" y="2821312"/>
            <a:ext cx="822697" cy="850711"/>
          </a:xfrm>
          <a:custGeom>
            <a:avLst/>
            <a:gdLst>
              <a:gd name="T0" fmla="*/ 338 w 338"/>
              <a:gd name="T1" fmla="*/ 349 h 349"/>
              <a:gd name="T2" fmla="*/ 338 w 338"/>
              <a:gd name="T3" fmla="*/ 339 h 349"/>
              <a:gd name="T4" fmla="*/ 148 w 338"/>
              <a:gd name="T5" fmla="*/ 339 h 349"/>
              <a:gd name="T6" fmla="*/ 6 w 338"/>
              <a:gd name="T7" fmla="*/ 0 h 349"/>
              <a:gd name="T8" fmla="*/ 0 w 338"/>
              <a:gd name="T9" fmla="*/ 5 h 349"/>
              <a:gd name="T10" fmla="*/ 141 w 338"/>
              <a:gd name="T11" fmla="*/ 344 h 349"/>
              <a:gd name="T12" fmla="*/ 141 w 338"/>
              <a:gd name="T13" fmla="*/ 344 h 349"/>
              <a:gd name="T14" fmla="*/ 141 w 338"/>
              <a:gd name="T15" fmla="*/ 349 h 349"/>
              <a:gd name="T16" fmla="*/ 338 w 338"/>
              <a:gd name="T17" fmla="*/ 349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8" h="349">
                <a:moveTo>
                  <a:pt x="338" y="349"/>
                </a:moveTo>
                <a:cubicBezTo>
                  <a:pt x="338" y="339"/>
                  <a:pt x="338" y="339"/>
                  <a:pt x="338" y="339"/>
                </a:cubicBezTo>
                <a:cubicBezTo>
                  <a:pt x="148" y="339"/>
                  <a:pt x="148" y="339"/>
                  <a:pt x="148" y="339"/>
                </a:cubicBezTo>
                <a:cubicBezTo>
                  <a:pt x="135" y="214"/>
                  <a:pt x="86" y="97"/>
                  <a:pt x="6" y="0"/>
                </a:cubicBezTo>
                <a:cubicBezTo>
                  <a:pt x="0" y="5"/>
                  <a:pt x="0" y="5"/>
                  <a:pt x="0" y="5"/>
                </a:cubicBezTo>
                <a:cubicBezTo>
                  <a:pt x="78" y="100"/>
                  <a:pt x="128" y="216"/>
                  <a:pt x="141" y="344"/>
                </a:cubicBezTo>
                <a:cubicBezTo>
                  <a:pt x="141" y="344"/>
                  <a:pt x="141" y="344"/>
                  <a:pt x="141" y="344"/>
                </a:cubicBezTo>
                <a:cubicBezTo>
                  <a:pt x="141" y="349"/>
                  <a:pt x="141" y="349"/>
                  <a:pt x="141" y="349"/>
                </a:cubicBezTo>
                <a:lnTo>
                  <a:pt x="338" y="349"/>
                </a:lnTo>
                <a:close/>
              </a:path>
            </a:pathLst>
          </a:custGeom>
          <a:solidFill>
            <a:schemeClr val="accent2"/>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28" name="Freeform 8"/>
          <p:cNvSpPr/>
          <p:nvPr/>
        </p:nvSpPr>
        <p:spPr bwMode="auto">
          <a:xfrm>
            <a:off x="5097822" y="1796626"/>
            <a:ext cx="849236" cy="822697"/>
          </a:xfrm>
          <a:custGeom>
            <a:avLst/>
            <a:gdLst>
              <a:gd name="T0" fmla="*/ 339 w 349"/>
              <a:gd name="T1" fmla="*/ 190 h 338"/>
              <a:gd name="T2" fmla="*/ 0 w 349"/>
              <a:gd name="T3" fmla="*/ 332 h 338"/>
              <a:gd name="T4" fmla="*/ 6 w 349"/>
              <a:gd name="T5" fmla="*/ 338 h 338"/>
              <a:gd name="T6" fmla="*/ 344 w 349"/>
              <a:gd name="T7" fmla="*/ 197 h 338"/>
              <a:gd name="T8" fmla="*/ 344 w 349"/>
              <a:gd name="T9" fmla="*/ 197 h 338"/>
              <a:gd name="T10" fmla="*/ 349 w 349"/>
              <a:gd name="T11" fmla="*/ 197 h 338"/>
              <a:gd name="T12" fmla="*/ 349 w 349"/>
              <a:gd name="T13" fmla="*/ 0 h 338"/>
              <a:gd name="T14" fmla="*/ 339 w 349"/>
              <a:gd name="T15" fmla="*/ 0 h 338"/>
              <a:gd name="T16" fmla="*/ 339 w 349"/>
              <a:gd name="T17" fmla="*/ 19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9" h="338">
                <a:moveTo>
                  <a:pt x="339" y="190"/>
                </a:moveTo>
                <a:cubicBezTo>
                  <a:pt x="214" y="203"/>
                  <a:pt x="97" y="252"/>
                  <a:pt x="0" y="332"/>
                </a:cubicBezTo>
                <a:cubicBezTo>
                  <a:pt x="6" y="338"/>
                  <a:pt x="6" y="338"/>
                  <a:pt x="6" y="338"/>
                </a:cubicBezTo>
                <a:cubicBezTo>
                  <a:pt x="100" y="260"/>
                  <a:pt x="217" y="210"/>
                  <a:pt x="344" y="197"/>
                </a:cubicBezTo>
                <a:cubicBezTo>
                  <a:pt x="344" y="197"/>
                  <a:pt x="344" y="197"/>
                  <a:pt x="344" y="197"/>
                </a:cubicBezTo>
                <a:cubicBezTo>
                  <a:pt x="349" y="197"/>
                  <a:pt x="349" y="197"/>
                  <a:pt x="349" y="197"/>
                </a:cubicBezTo>
                <a:cubicBezTo>
                  <a:pt x="349" y="0"/>
                  <a:pt x="349" y="0"/>
                  <a:pt x="349" y="0"/>
                </a:cubicBezTo>
                <a:cubicBezTo>
                  <a:pt x="339" y="0"/>
                  <a:pt x="339" y="0"/>
                  <a:pt x="339" y="0"/>
                </a:cubicBezTo>
                <a:lnTo>
                  <a:pt x="339" y="190"/>
                </a:lnTo>
                <a:close/>
              </a:path>
            </a:pathLst>
          </a:custGeom>
          <a:solidFill>
            <a:schemeClr val="accent1"/>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29" name="Freeform 9"/>
          <p:cNvSpPr/>
          <p:nvPr/>
        </p:nvSpPr>
        <p:spPr bwMode="auto">
          <a:xfrm>
            <a:off x="3521722" y="2483681"/>
            <a:ext cx="1381483" cy="1175072"/>
          </a:xfrm>
          <a:custGeom>
            <a:avLst/>
            <a:gdLst>
              <a:gd name="T0" fmla="*/ 556 w 568"/>
              <a:gd name="T1" fmla="*/ 143 h 483"/>
              <a:gd name="T2" fmla="*/ 417 w 568"/>
              <a:gd name="T3" fmla="*/ 483 h 483"/>
              <a:gd name="T4" fmla="*/ 424 w 568"/>
              <a:gd name="T5" fmla="*/ 483 h 483"/>
              <a:gd name="T6" fmla="*/ 565 w 568"/>
              <a:gd name="T7" fmla="*/ 144 h 483"/>
              <a:gd name="T8" fmla="*/ 565 w 568"/>
              <a:gd name="T9" fmla="*/ 144 h 483"/>
              <a:gd name="T10" fmla="*/ 568 w 568"/>
              <a:gd name="T11" fmla="*/ 141 h 483"/>
              <a:gd name="T12" fmla="*/ 429 w 568"/>
              <a:gd name="T13" fmla="*/ 1 h 483"/>
              <a:gd name="T14" fmla="*/ 427 w 568"/>
              <a:gd name="T15" fmla="*/ 3 h 483"/>
              <a:gd name="T16" fmla="*/ 427 w 568"/>
              <a:gd name="T17" fmla="*/ 0 h 483"/>
              <a:gd name="T18" fmla="*/ 0 w 568"/>
              <a:gd name="T19" fmla="*/ 0 h 483"/>
              <a:gd name="T20" fmla="*/ 0 w 568"/>
              <a:gd name="T21" fmla="*/ 10 h 483"/>
              <a:gd name="T22" fmla="*/ 423 w 568"/>
              <a:gd name="T23" fmla="*/ 10 h 483"/>
              <a:gd name="T24" fmla="*/ 556 w 568"/>
              <a:gd name="T25" fmla="*/ 143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8" h="483">
                <a:moveTo>
                  <a:pt x="556" y="143"/>
                </a:moveTo>
                <a:cubicBezTo>
                  <a:pt x="477" y="240"/>
                  <a:pt x="429" y="358"/>
                  <a:pt x="417" y="483"/>
                </a:cubicBezTo>
                <a:cubicBezTo>
                  <a:pt x="424" y="483"/>
                  <a:pt x="424" y="483"/>
                  <a:pt x="424" y="483"/>
                </a:cubicBezTo>
                <a:cubicBezTo>
                  <a:pt x="437" y="355"/>
                  <a:pt x="488" y="239"/>
                  <a:pt x="565" y="144"/>
                </a:cubicBezTo>
                <a:cubicBezTo>
                  <a:pt x="565" y="144"/>
                  <a:pt x="565" y="144"/>
                  <a:pt x="565" y="144"/>
                </a:cubicBezTo>
                <a:cubicBezTo>
                  <a:pt x="568" y="141"/>
                  <a:pt x="568" y="141"/>
                  <a:pt x="568" y="141"/>
                </a:cubicBezTo>
                <a:cubicBezTo>
                  <a:pt x="429" y="1"/>
                  <a:pt x="429" y="1"/>
                  <a:pt x="429" y="1"/>
                </a:cubicBezTo>
                <a:cubicBezTo>
                  <a:pt x="427" y="3"/>
                  <a:pt x="427" y="3"/>
                  <a:pt x="427" y="3"/>
                </a:cubicBezTo>
                <a:cubicBezTo>
                  <a:pt x="427" y="0"/>
                  <a:pt x="427" y="0"/>
                  <a:pt x="427" y="0"/>
                </a:cubicBezTo>
                <a:cubicBezTo>
                  <a:pt x="0" y="0"/>
                  <a:pt x="0" y="0"/>
                  <a:pt x="0" y="0"/>
                </a:cubicBezTo>
                <a:cubicBezTo>
                  <a:pt x="0" y="10"/>
                  <a:pt x="0" y="10"/>
                  <a:pt x="0" y="10"/>
                </a:cubicBezTo>
                <a:cubicBezTo>
                  <a:pt x="423" y="10"/>
                  <a:pt x="423" y="10"/>
                  <a:pt x="423" y="10"/>
                </a:cubicBezTo>
                <a:lnTo>
                  <a:pt x="556" y="143"/>
                </a:lnTo>
                <a:close/>
              </a:path>
            </a:pathLst>
          </a:custGeom>
          <a:solidFill>
            <a:schemeClr val="accent1"/>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30" name="Freeform 10"/>
          <p:cNvSpPr/>
          <p:nvPr/>
        </p:nvSpPr>
        <p:spPr bwMode="auto">
          <a:xfrm>
            <a:off x="4074610" y="3953627"/>
            <a:ext cx="821223" cy="850711"/>
          </a:xfrm>
          <a:custGeom>
            <a:avLst/>
            <a:gdLst>
              <a:gd name="T0" fmla="*/ 0 w 338"/>
              <a:gd name="T1" fmla="*/ 0 h 349"/>
              <a:gd name="T2" fmla="*/ 0 w 338"/>
              <a:gd name="T3" fmla="*/ 10 h 349"/>
              <a:gd name="T4" fmla="*/ 191 w 338"/>
              <a:gd name="T5" fmla="*/ 10 h 349"/>
              <a:gd name="T6" fmla="*/ 332 w 338"/>
              <a:gd name="T7" fmla="*/ 349 h 349"/>
              <a:gd name="T8" fmla="*/ 338 w 338"/>
              <a:gd name="T9" fmla="*/ 343 h 349"/>
              <a:gd name="T10" fmla="*/ 197 w 338"/>
              <a:gd name="T11" fmla="*/ 5 h 349"/>
              <a:gd name="T12" fmla="*/ 197 w 338"/>
              <a:gd name="T13" fmla="*/ 5 h 349"/>
              <a:gd name="T14" fmla="*/ 197 w 338"/>
              <a:gd name="T15" fmla="*/ 0 h 349"/>
              <a:gd name="T16" fmla="*/ 0 w 338"/>
              <a:gd name="T17"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8" h="349">
                <a:moveTo>
                  <a:pt x="0" y="0"/>
                </a:moveTo>
                <a:cubicBezTo>
                  <a:pt x="0" y="10"/>
                  <a:pt x="0" y="10"/>
                  <a:pt x="0" y="10"/>
                </a:cubicBezTo>
                <a:cubicBezTo>
                  <a:pt x="191" y="10"/>
                  <a:pt x="191" y="10"/>
                  <a:pt x="191" y="10"/>
                </a:cubicBezTo>
                <a:cubicBezTo>
                  <a:pt x="204" y="135"/>
                  <a:pt x="253" y="252"/>
                  <a:pt x="332" y="349"/>
                </a:cubicBezTo>
                <a:cubicBezTo>
                  <a:pt x="338" y="343"/>
                  <a:pt x="338" y="343"/>
                  <a:pt x="338" y="343"/>
                </a:cubicBezTo>
                <a:cubicBezTo>
                  <a:pt x="261" y="249"/>
                  <a:pt x="210" y="132"/>
                  <a:pt x="197" y="5"/>
                </a:cubicBezTo>
                <a:cubicBezTo>
                  <a:pt x="197" y="5"/>
                  <a:pt x="197" y="5"/>
                  <a:pt x="197" y="5"/>
                </a:cubicBezTo>
                <a:cubicBezTo>
                  <a:pt x="197" y="0"/>
                  <a:pt x="197" y="0"/>
                  <a:pt x="197" y="0"/>
                </a:cubicBezTo>
                <a:lnTo>
                  <a:pt x="0" y="0"/>
                </a:lnTo>
                <a:close/>
              </a:path>
            </a:pathLst>
          </a:custGeom>
          <a:solidFill>
            <a:schemeClr val="accent1"/>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31" name="Freeform 11"/>
          <p:cNvSpPr/>
          <p:nvPr/>
        </p:nvSpPr>
        <p:spPr bwMode="auto">
          <a:xfrm>
            <a:off x="7272514" y="3966895"/>
            <a:ext cx="1380008" cy="1175072"/>
          </a:xfrm>
          <a:custGeom>
            <a:avLst/>
            <a:gdLst>
              <a:gd name="T0" fmla="*/ 145 w 567"/>
              <a:gd name="T1" fmla="*/ 473 h 483"/>
              <a:gd name="T2" fmla="*/ 12 w 567"/>
              <a:gd name="T3" fmla="*/ 340 h 483"/>
              <a:gd name="T4" fmla="*/ 151 w 567"/>
              <a:gd name="T5" fmla="*/ 0 h 483"/>
              <a:gd name="T6" fmla="*/ 144 w 567"/>
              <a:gd name="T7" fmla="*/ 0 h 483"/>
              <a:gd name="T8" fmla="*/ 3 w 567"/>
              <a:gd name="T9" fmla="*/ 338 h 483"/>
              <a:gd name="T10" fmla="*/ 4 w 567"/>
              <a:gd name="T11" fmla="*/ 338 h 483"/>
              <a:gd name="T12" fmla="*/ 0 w 567"/>
              <a:gd name="T13" fmla="*/ 342 h 483"/>
              <a:gd name="T14" fmla="*/ 140 w 567"/>
              <a:gd name="T15" fmla="*/ 481 h 483"/>
              <a:gd name="T16" fmla="*/ 140 w 567"/>
              <a:gd name="T17" fmla="*/ 481 h 483"/>
              <a:gd name="T18" fmla="*/ 140 w 567"/>
              <a:gd name="T19" fmla="*/ 483 h 483"/>
              <a:gd name="T20" fmla="*/ 567 w 567"/>
              <a:gd name="T21" fmla="*/ 483 h 483"/>
              <a:gd name="T22" fmla="*/ 567 w 567"/>
              <a:gd name="T23" fmla="*/ 473 h 483"/>
              <a:gd name="T24" fmla="*/ 145 w 567"/>
              <a:gd name="T25" fmla="*/ 473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7" h="483">
                <a:moveTo>
                  <a:pt x="145" y="473"/>
                </a:moveTo>
                <a:cubicBezTo>
                  <a:pt x="12" y="340"/>
                  <a:pt x="12" y="340"/>
                  <a:pt x="12" y="340"/>
                </a:cubicBezTo>
                <a:cubicBezTo>
                  <a:pt x="91" y="242"/>
                  <a:pt x="139" y="125"/>
                  <a:pt x="151" y="0"/>
                </a:cubicBezTo>
                <a:cubicBezTo>
                  <a:pt x="144" y="0"/>
                  <a:pt x="144" y="0"/>
                  <a:pt x="144" y="0"/>
                </a:cubicBezTo>
                <a:cubicBezTo>
                  <a:pt x="131" y="127"/>
                  <a:pt x="81" y="244"/>
                  <a:pt x="3" y="338"/>
                </a:cubicBezTo>
                <a:cubicBezTo>
                  <a:pt x="4" y="338"/>
                  <a:pt x="4" y="338"/>
                  <a:pt x="4" y="338"/>
                </a:cubicBezTo>
                <a:cubicBezTo>
                  <a:pt x="0" y="342"/>
                  <a:pt x="0" y="342"/>
                  <a:pt x="0" y="342"/>
                </a:cubicBezTo>
                <a:cubicBezTo>
                  <a:pt x="140" y="481"/>
                  <a:pt x="140" y="481"/>
                  <a:pt x="140" y="481"/>
                </a:cubicBezTo>
                <a:cubicBezTo>
                  <a:pt x="140" y="481"/>
                  <a:pt x="140" y="481"/>
                  <a:pt x="140" y="481"/>
                </a:cubicBezTo>
                <a:cubicBezTo>
                  <a:pt x="140" y="483"/>
                  <a:pt x="140" y="483"/>
                  <a:pt x="140" y="483"/>
                </a:cubicBezTo>
                <a:cubicBezTo>
                  <a:pt x="567" y="483"/>
                  <a:pt x="567" y="483"/>
                  <a:pt x="567" y="483"/>
                </a:cubicBezTo>
                <a:cubicBezTo>
                  <a:pt x="567" y="473"/>
                  <a:pt x="567" y="473"/>
                  <a:pt x="567" y="473"/>
                </a:cubicBezTo>
                <a:lnTo>
                  <a:pt x="145" y="473"/>
                </a:lnTo>
                <a:close/>
              </a:path>
            </a:pathLst>
          </a:custGeom>
          <a:solidFill>
            <a:schemeClr val="accent2"/>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32" name="Freeform 12"/>
          <p:cNvSpPr/>
          <p:nvPr/>
        </p:nvSpPr>
        <p:spPr bwMode="auto">
          <a:xfrm>
            <a:off x="6219815" y="4998953"/>
            <a:ext cx="849236" cy="822697"/>
          </a:xfrm>
          <a:custGeom>
            <a:avLst/>
            <a:gdLst>
              <a:gd name="T0" fmla="*/ 10 w 349"/>
              <a:gd name="T1" fmla="*/ 147 h 338"/>
              <a:gd name="T2" fmla="*/ 349 w 349"/>
              <a:gd name="T3" fmla="*/ 5 h 338"/>
              <a:gd name="T4" fmla="*/ 343 w 349"/>
              <a:gd name="T5" fmla="*/ 0 h 338"/>
              <a:gd name="T6" fmla="*/ 5 w 349"/>
              <a:gd name="T7" fmla="*/ 140 h 338"/>
              <a:gd name="T8" fmla="*/ 5 w 349"/>
              <a:gd name="T9" fmla="*/ 140 h 338"/>
              <a:gd name="T10" fmla="*/ 0 w 349"/>
              <a:gd name="T11" fmla="*/ 140 h 338"/>
              <a:gd name="T12" fmla="*/ 0 w 349"/>
              <a:gd name="T13" fmla="*/ 338 h 338"/>
              <a:gd name="T14" fmla="*/ 10 w 349"/>
              <a:gd name="T15" fmla="*/ 338 h 338"/>
              <a:gd name="T16" fmla="*/ 10 w 349"/>
              <a:gd name="T17" fmla="*/ 147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9" h="338">
                <a:moveTo>
                  <a:pt x="10" y="147"/>
                </a:moveTo>
                <a:cubicBezTo>
                  <a:pt x="135" y="134"/>
                  <a:pt x="252" y="85"/>
                  <a:pt x="349" y="5"/>
                </a:cubicBezTo>
                <a:cubicBezTo>
                  <a:pt x="343" y="0"/>
                  <a:pt x="343" y="0"/>
                  <a:pt x="343" y="0"/>
                </a:cubicBezTo>
                <a:cubicBezTo>
                  <a:pt x="249" y="77"/>
                  <a:pt x="132" y="128"/>
                  <a:pt x="5" y="140"/>
                </a:cubicBezTo>
                <a:cubicBezTo>
                  <a:pt x="5" y="140"/>
                  <a:pt x="5" y="140"/>
                  <a:pt x="5" y="140"/>
                </a:cubicBezTo>
                <a:cubicBezTo>
                  <a:pt x="0" y="140"/>
                  <a:pt x="0" y="140"/>
                  <a:pt x="0" y="140"/>
                </a:cubicBezTo>
                <a:cubicBezTo>
                  <a:pt x="0" y="338"/>
                  <a:pt x="0" y="338"/>
                  <a:pt x="0" y="338"/>
                </a:cubicBezTo>
                <a:cubicBezTo>
                  <a:pt x="10" y="338"/>
                  <a:pt x="10" y="338"/>
                  <a:pt x="10" y="338"/>
                </a:cubicBezTo>
                <a:lnTo>
                  <a:pt x="10" y="147"/>
                </a:lnTo>
                <a:close/>
              </a:path>
            </a:pathLst>
          </a:custGeom>
          <a:solidFill>
            <a:schemeClr val="accent5"/>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33" name="Freeform 13"/>
          <p:cNvSpPr/>
          <p:nvPr/>
        </p:nvSpPr>
        <p:spPr bwMode="auto">
          <a:xfrm>
            <a:off x="4553779" y="2827210"/>
            <a:ext cx="510131" cy="852185"/>
          </a:xfrm>
          <a:custGeom>
            <a:avLst/>
            <a:gdLst>
              <a:gd name="T0" fmla="*/ 210 w 210"/>
              <a:gd name="T1" fmla="*/ 54 h 350"/>
              <a:gd name="T2" fmla="*/ 144 w 210"/>
              <a:gd name="T3" fmla="*/ 0 h 350"/>
              <a:gd name="T4" fmla="*/ 0 w 210"/>
              <a:gd name="T5" fmla="*/ 342 h 350"/>
              <a:gd name="T6" fmla="*/ 86 w 210"/>
              <a:gd name="T7" fmla="*/ 350 h 350"/>
              <a:gd name="T8" fmla="*/ 210 w 210"/>
              <a:gd name="T9" fmla="*/ 54 h 350"/>
            </a:gdLst>
            <a:ahLst/>
            <a:cxnLst>
              <a:cxn ang="0">
                <a:pos x="T0" y="T1"/>
              </a:cxn>
              <a:cxn ang="0">
                <a:pos x="T2" y="T3"/>
              </a:cxn>
              <a:cxn ang="0">
                <a:pos x="T4" y="T5"/>
              </a:cxn>
              <a:cxn ang="0">
                <a:pos x="T6" y="T7"/>
              </a:cxn>
              <a:cxn ang="0">
                <a:pos x="T8" y="T9"/>
              </a:cxn>
            </a:cxnLst>
            <a:rect l="0" t="0" r="r" b="b"/>
            <a:pathLst>
              <a:path w="210" h="350">
                <a:moveTo>
                  <a:pt x="210" y="54"/>
                </a:moveTo>
                <a:cubicBezTo>
                  <a:pt x="144" y="0"/>
                  <a:pt x="144" y="0"/>
                  <a:pt x="144" y="0"/>
                </a:cubicBezTo>
                <a:cubicBezTo>
                  <a:pt x="7" y="132"/>
                  <a:pt x="0" y="342"/>
                  <a:pt x="0" y="342"/>
                </a:cubicBezTo>
                <a:cubicBezTo>
                  <a:pt x="86" y="350"/>
                  <a:pt x="86" y="350"/>
                  <a:pt x="86" y="350"/>
                </a:cubicBezTo>
                <a:cubicBezTo>
                  <a:pt x="97" y="238"/>
                  <a:pt x="142" y="136"/>
                  <a:pt x="210" y="54"/>
                </a:cubicBezTo>
                <a:close/>
              </a:path>
            </a:pathLst>
          </a:custGeom>
          <a:solidFill>
            <a:schemeClr val="accent1"/>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34" name="Freeform 14"/>
          <p:cNvSpPr/>
          <p:nvPr/>
        </p:nvSpPr>
        <p:spPr bwMode="auto">
          <a:xfrm>
            <a:off x="4553779" y="3944780"/>
            <a:ext cx="507183" cy="844813"/>
          </a:xfrm>
          <a:custGeom>
            <a:avLst/>
            <a:gdLst>
              <a:gd name="T0" fmla="*/ 87 w 209"/>
              <a:gd name="T1" fmla="*/ 0 h 347"/>
              <a:gd name="T2" fmla="*/ 0 w 209"/>
              <a:gd name="T3" fmla="*/ 9 h 347"/>
              <a:gd name="T4" fmla="*/ 141 w 209"/>
              <a:gd name="T5" fmla="*/ 347 h 347"/>
              <a:gd name="T6" fmla="*/ 209 w 209"/>
              <a:gd name="T7" fmla="*/ 291 h 347"/>
              <a:gd name="T8" fmla="*/ 87 w 209"/>
              <a:gd name="T9" fmla="*/ 0 h 347"/>
            </a:gdLst>
            <a:ahLst/>
            <a:cxnLst>
              <a:cxn ang="0">
                <a:pos x="T0" y="T1"/>
              </a:cxn>
              <a:cxn ang="0">
                <a:pos x="T2" y="T3"/>
              </a:cxn>
              <a:cxn ang="0">
                <a:pos x="T4" y="T5"/>
              </a:cxn>
              <a:cxn ang="0">
                <a:pos x="T6" y="T7"/>
              </a:cxn>
              <a:cxn ang="0">
                <a:pos x="T8" y="T9"/>
              </a:cxn>
            </a:cxnLst>
            <a:rect l="0" t="0" r="r" b="b"/>
            <a:pathLst>
              <a:path w="209" h="347">
                <a:moveTo>
                  <a:pt x="87" y="0"/>
                </a:moveTo>
                <a:cubicBezTo>
                  <a:pt x="0" y="9"/>
                  <a:pt x="0" y="9"/>
                  <a:pt x="0" y="9"/>
                </a:cubicBezTo>
                <a:cubicBezTo>
                  <a:pt x="14" y="217"/>
                  <a:pt x="141" y="347"/>
                  <a:pt x="141" y="347"/>
                </a:cubicBezTo>
                <a:cubicBezTo>
                  <a:pt x="209" y="291"/>
                  <a:pt x="209" y="291"/>
                  <a:pt x="209" y="291"/>
                </a:cubicBezTo>
                <a:cubicBezTo>
                  <a:pt x="142" y="210"/>
                  <a:pt x="98" y="110"/>
                  <a:pt x="87" y="0"/>
                </a:cubicBezTo>
                <a:close/>
              </a:path>
            </a:pathLst>
          </a:custGeom>
          <a:solidFill>
            <a:schemeClr val="accent1"/>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35" name="Freeform 15"/>
          <p:cNvSpPr/>
          <p:nvPr/>
        </p:nvSpPr>
        <p:spPr bwMode="auto">
          <a:xfrm>
            <a:off x="5103719" y="4833824"/>
            <a:ext cx="853659" cy="523401"/>
          </a:xfrm>
          <a:custGeom>
            <a:avLst/>
            <a:gdLst>
              <a:gd name="T0" fmla="*/ 56 w 351"/>
              <a:gd name="T1" fmla="*/ 0 h 215"/>
              <a:gd name="T2" fmla="*/ 0 w 351"/>
              <a:gd name="T3" fmla="*/ 68 h 215"/>
              <a:gd name="T4" fmla="*/ 342 w 351"/>
              <a:gd name="T5" fmla="*/ 212 h 215"/>
              <a:gd name="T6" fmla="*/ 351 w 351"/>
              <a:gd name="T7" fmla="*/ 123 h 215"/>
              <a:gd name="T8" fmla="*/ 56 w 351"/>
              <a:gd name="T9" fmla="*/ 0 h 215"/>
            </a:gdLst>
            <a:ahLst/>
            <a:cxnLst>
              <a:cxn ang="0">
                <a:pos x="T0" y="T1"/>
              </a:cxn>
              <a:cxn ang="0">
                <a:pos x="T2" y="T3"/>
              </a:cxn>
              <a:cxn ang="0">
                <a:pos x="T4" y="T5"/>
              </a:cxn>
              <a:cxn ang="0">
                <a:pos x="T6" y="T7"/>
              </a:cxn>
              <a:cxn ang="0">
                <a:pos x="T8" y="T9"/>
              </a:cxn>
            </a:cxnLst>
            <a:rect l="0" t="0" r="r" b="b"/>
            <a:pathLst>
              <a:path w="351" h="215">
                <a:moveTo>
                  <a:pt x="56" y="0"/>
                </a:moveTo>
                <a:cubicBezTo>
                  <a:pt x="0" y="68"/>
                  <a:pt x="0" y="68"/>
                  <a:pt x="0" y="68"/>
                </a:cubicBezTo>
                <a:cubicBezTo>
                  <a:pt x="173" y="215"/>
                  <a:pt x="342" y="212"/>
                  <a:pt x="342" y="212"/>
                </a:cubicBezTo>
                <a:cubicBezTo>
                  <a:pt x="351" y="123"/>
                  <a:pt x="351" y="123"/>
                  <a:pt x="351" y="123"/>
                </a:cubicBezTo>
                <a:cubicBezTo>
                  <a:pt x="240" y="112"/>
                  <a:pt x="138" y="68"/>
                  <a:pt x="56" y="0"/>
                </a:cubicBezTo>
                <a:close/>
              </a:path>
            </a:pathLst>
          </a:custGeom>
          <a:solidFill>
            <a:schemeClr val="accent1"/>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36" name="Freeform 16"/>
          <p:cNvSpPr/>
          <p:nvPr/>
        </p:nvSpPr>
        <p:spPr bwMode="auto">
          <a:xfrm>
            <a:off x="6200649" y="4838247"/>
            <a:ext cx="853659" cy="501285"/>
          </a:xfrm>
          <a:custGeom>
            <a:avLst/>
            <a:gdLst>
              <a:gd name="T0" fmla="*/ 0 w 351"/>
              <a:gd name="T1" fmla="*/ 121 h 206"/>
              <a:gd name="T2" fmla="*/ 8 w 351"/>
              <a:gd name="T3" fmla="*/ 206 h 206"/>
              <a:gd name="T4" fmla="*/ 351 w 351"/>
              <a:gd name="T5" fmla="*/ 66 h 206"/>
              <a:gd name="T6" fmla="*/ 298 w 351"/>
              <a:gd name="T7" fmla="*/ 0 h 206"/>
              <a:gd name="T8" fmla="*/ 0 w 351"/>
              <a:gd name="T9" fmla="*/ 121 h 206"/>
            </a:gdLst>
            <a:ahLst/>
            <a:cxnLst>
              <a:cxn ang="0">
                <a:pos x="T0" y="T1"/>
              </a:cxn>
              <a:cxn ang="0">
                <a:pos x="T2" y="T3"/>
              </a:cxn>
              <a:cxn ang="0">
                <a:pos x="T4" y="T5"/>
              </a:cxn>
              <a:cxn ang="0">
                <a:pos x="T6" y="T7"/>
              </a:cxn>
              <a:cxn ang="0">
                <a:pos x="T8" y="T9"/>
              </a:cxn>
            </a:cxnLst>
            <a:rect l="0" t="0" r="r" b="b"/>
            <a:pathLst>
              <a:path w="351" h="206">
                <a:moveTo>
                  <a:pt x="0" y="121"/>
                </a:moveTo>
                <a:cubicBezTo>
                  <a:pt x="8" y="206"/>
                  <a:pt x="8" y="206"/>
                  <a:pt x="8" y="206"/>
                </a:cubicBezTo>
                <a:cubicBezTo>
                  <a:pt x="8" y="206"/>
                  <a:pt x="223" y="197"/>
                  <a:pt x="351" y="66"/>
                </a:cubicBezTo>
                <a:cubicBezTo>
                  <a:pt x="298" y="0"/>
                  <a:pt x="298" y="0"/>
                  <a:pt x="298" y="0"/>
                </a:cubicBezTo>
                <a:cubicBezTo>
                  <a:pt x="215" y="68"/>
                  <a:pt x="113" y="111"/>
                  <a:pt x="0" y="121"/>
                </a:cubicBezTo>
                <a:close/>
              </a:path>
            </a:pathLst>
          </a:custGeom>
          <a:solidFill>
            <a:schemeClr val="accent2"/>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37" name="Freeform 17"/>
          <p:cNvSpPr/>
          <p:nvPr/>
        </p:nvSpPr>
        <p:spPr bwMode="auto">
          <a:xfrm>
            <a:off x="7105911" y="3944780"/>
            <a:ext cx="517504" cy="853659"/>
          </a:xfrm>
          <a:custGeom>
            <a:avLst/>
            <a:gdLst>
              <a:gd name="T0" fmla="*/ 124 w 213"/>
              <a:gd name="T1" fmla="*/ 0 h 351"/>
              <a:gd name="T2" fmla="*/ 0 w 213"/>
              <a:gd name="T3" fmla="*/ 294 h 351"/>
              <a:gd name="T4" fmla="*/ 69 w 213"/>
              <a:gd name="T5" fmla="*/ 351 h 351"/>
              <a:gd name="T6" fmla="*/ 213 w 213"/>
              <a:gd name="T7" fmla="*/ 9 h 351"/>
              <a:gd name="T8" fmla="*/ 124 w 213"/>
              <a:gd name="T9" fmla="*/ 0 h 351"/>
            </a:gdLst>
            <a:ahLst/>
            <a:cxnLst>
              <a:cxn ang="0">
                <a:pos x="T0" y="T1"/>
              </a:cxn>
              <a:cxn ang="0">
                <a:pos x="T2" y="T3"/>
              </a:cxn>
              <a:cxn ang="0">
                <a:pos x="T4" y="T5"/>
              </a:cxn>
              <a:cxn ang="0">
                <a:pos x="T6" y="T7"/>
              </a:cxn>
              <a:cxn ang="0">
                <a:pos x="T8" y="T9"/>
              </a:cxn>
            </a:cxnLst>
            <a:rect l="0" t="0" r="r" b="b"/>
            <a:pathLst>
              <a:path w="213" h="351">
                <a:moveTo>
                  <a:pt x="124" y="0"/>
                </a:moveTo>
                <a:cubicBezTo>
                  <a:pt x="113" y="111"/>
                  <a:pt x="68" y="212"/>
                  <a:pt x="0" y="294"/>
                </a:cubicBezTo>
                <a:cubicBezTo>
                  <a:pt x="69" y="351"/>
                  <a:pt x="69" y="351"/>
                  <a:pt x="69" y="351"/>
                </a:cubicBezTo>
                <a:cubicBezTo>
                  <a:pt x="69" y="351"/>
                  <a:pt x="209" y="205"/>
                  <a:pt x="213" y="9"/>
                </a:cubicBezTo>
                <a:lnTo>
                  <a:pt x="124" y="0"/>
                </a:lnTo>
                <a:close/>
              </a:path>
            </a:pathLst>
          </a:custGeom>
          <a:solidFill>
            <a:schemeClr val="accent2"/>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38" name="Freeform 18"/>
          <p:cNvSpPr/>
          <p:nvPr/>
        </p:nvSpPr>
        <p:spPr bwMode="auto">
          <a:xfrm>
            <a:off x="7117706" y="2834581"/>
            <a:ext cx="505709" cy="856608"/>
          </a:xfrm>
          <a:custGeom>
            <a:avLst/>
            <a:gdLst>
              <a:gd name="T0" fmla="*/ 120 w 208"/>
              <a:gd name="T1" fmla="*/ 352 h 352"/>
              <a:gd name="T2" fmla="*/ 208 w 208"/>
              <a:gd name="T3" fmla="*/ 344 h 352"/>
              <a:gd name="T4" fmla="*/ 67 w 208"/>
              <a:gd name="T5" fmla="*/ 0 h 352"/>
              <a:gd name="T6" fmla="*/ 0 w 208"/>
              <a:gd name="T7" fmla="*/ 56 h 352"/>
              <a:gd name="T8" fmla="*/ 120 w 208"/>
              <a:gd name="T9" fmla="*/ 352 h 352"/>
            </a:gdLst>
            <a:ahLst/>
            <a:cxnLst>
              <a:cxn ang="0">
                <a:pos x="T0" y="T1"/>
              </a:cxn>
              <a:cxn ang="0">
                <a:pos x="T2" y="T3"/>
              </a:cxn>
              <a:cxn ang="0">
                <a:pos x="T4" y="T5"/>
              </a:cxn>
              <a:cxn ang="0">
                <a:pos x="T6" y="T7"/>
              </a:cxn>
              <a:cxn ang="0">
                <a:pos x="T8" y="T9"/>
              </a:cxn>
            </a:cxnLst>
            <a:rect l="0" t="0" r="r" b="b"/>
            <a:pathLst>
              <a:path w="208" h="352">
                <a:moveTo>
                  <a:pt x="120" y="352"/>
                </a:moveTo>
                <a:cubicBezTo>
                  <a:pt x="208" y="344"/>
                  <a:pt x="208" y="344"/>
                  <a:pt x="208" y="344"/>
                </a:cubicBezTo>
                <a:cubicBezTo>
                  <a:pt x="208" y="344"/>
                  <a:pt x="207" y="153"/>
                  <a:pt x="67" y="0"/>
                </a:cubicBezTo>
                <a:cubicBezTo>
                  <a:pt x="0" y="56"/>
                  <a:pt x="0" y="56"/>
                  <a:pt x="0" y="56"/>
                </a:cubicBezTo>
                <a:cubicBezTo>
                  <a:pt x="67" y="138"/>
                  <a:pt x="110" y="240"/>
                  <a:pt x="120" y="352"/>
                </a:cubicBezTo>
                <a:close/>
              </a:path>
            </a:pathLst>
          </a:custGeom>
          <a:solidFill>
            <a:schemeClr val="accent2"/>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39" name="Freeform 19"/>
          <p:cNvSpPr/>
          <p:nvPr/>
        </p:nvSpPr>
        <p:spPr bwMode="auto">
          <a:xfrm>
            <a:off x="6219815" y="2275796"/>
            <a:ext cx="853659" cy="511606"/>
          </a:xfrm>
          <a:custGeom>
            <a:avLst/>
            <a:gdLst>
              <a:gd name="T0" fmla="*/ 296 w 351"/>
              <a:gd name="T1" fmla="*/ 210 h 210"/>
              <a:gd name="T2" fmla="*/ 351 w 351"/>
              <a:gd name="T3" fmla="*/ 144 h 210"/>
              <a:gd name="T4" fmla="*/ 9 w 351"/>
              <a:gd name="T5" fmla="*/ 0 h 210"/>
              <a:gd name="T6" fmla="*/ 0 w 351"/>
              <a:gd name="T7" fmla="*/ 86 h 210"/>
              <a:gd name="T8" fmla="*/ 296 w 351"/>
              <a:gd name="T9" fmla="*/ 210 h 210"/>
            </a:gdLst>
            <a:ahLst/>
            <a:cxnLst>
              <a:cxn ang="0">
                <a:pos x="T0" y="T1"/>
              </a:cxn>
              <a:cxn ang="0">
                <a:pos x="T2" y="T3"/>
              </a:cxn>
              <a:cxn ang="0">
                <a:pos x="T4" y="T5"/>
              </a:cxn>
              <a:cxn ang="0">
                <a:pos x="T6" y="T7"/>
              </a:cxn>
              <a:cxn ang="0">
                <a:pos x="T8" y="T9"/>
              </a:cxn>
            </a:cxnLst>
            <a:rect l="0" t="0" r="r" b="b"/>
            <a:pathLst>
              <a:path w="351" h="210">
                <a:moveTo>
                  <a:pt x="296" y="210"/>
                </a:moveTo>
                <a:cubicBezTo>
                  <a:pt x="351" y="144"/>
                  <a:pt x="351" y="144"/>
                  <a:pt x="351" y="144"/>
                </a:cubicBezTo>
                <a:cubicBezTo>
                  <a:pt x="351" y="144"/>
                  <a:pt x="238" y="19"/>
                  <a:pt x="9" y="0"/>
                </a:cubicBezTo>
                <a:cubicBezTo>
                  <a:pt x="0" y="86"/>
                  <a:pt x="0" y="86"/>
                  <a:pt x="0" y="86"/>
                </a:cubicBezTo>
                <a:cubicBezTo>
                  <a:pt x="112" y="97"/>
                  <a:pt x="214" y="142"/>
                  <a:pt x="296" y="210"/>
                </a:cubicBezTo>
                <a:close/>
              </a:path>
            </a:pathLst>
          </a:custGeom>
          <a:solidFill>
            <a:schemeClr val="accent2"/>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40" name="Freeform 20"/>
          <p:cNvSpPr/>
          <p:nvPr/>
        </p:nvSpPr>
        <p:spPr bwMode="auto">
          <a:xfrm>
            <a:off x="5112565" y="2275796"/>
            <a:ext cx="853659" cy="504234"/>
          </a:xfrm>
          <a:custGeom>
            <a:avLst/>
            <a:gdLst>
              <a:gd name="T0" fmla="*/ 351 w 351"/>
              <a:gd name="T1" fmla="*/ 85 h 207"/>
              <a:gd name="T2" fmla="*/ 343 w 351"/>
              <a:gd name="T3" fmla="*/ 0 h 207"/>
              <a:gd name="T4" fmla="*/ 0 w 351"/>
              <a:gd name="T5" fmla="*/ 141 h 207"/>
              <a:gd name="T6" fmla="*/ 54 w 351"/>
              <a:gd name="T7" fmla="*/ 207 h 207"/>
              <a:gd name="T8" fmla="*/ 351 w 351"/>
              <a:gd name="T9" fmla="*/ 85 h 207"/>
            </a:gdLst>
            <a:ahLst/>
            <a:cxnLst>
              <a:cxn ang="0">
                <a:pos x="T0" y="T1"/>
              </a:cxn>
              <a:cxn ang="0">
                <a:pos x="T2" y="T3"/>
              </a:cxn>
              <a:cxn ang="0">
                <a:pos x="T4" y="T5"/>
              </a:cxn>
              <a:cxn ang="0">
                <a:pos x="T6" y="T7"/>
              </a:cxn>
              <a:cxn ang="0">
                <a:pos x="T8" y="T9"/>
              </a:cxn>
            </a:cxnLst>
            <a:rect l="0" t="0" r="r" b="b"/>
            <a:pathLst>
              <a:path w="351" h="207">
                <a:moveTo>
                  <a:pt x="351" y="85"/>
                </a:moveTo>
                <a:cubicBezTo>
                  <a:pt x="343" y="0"/>
                  <a:pt x="343" y="0"/>
                  <a:pt x="343" y="0"/>
                </a:cubicBezTo>
                <a:cubicBezTo>
                  <a:pt x="343" y="0"/>
                  <a:pt x="153" y="0"/>
                  <a:pt x="0" y="141"/>
                </a:cubicBezTo>
                <a:cubicBezTo>
                  <a:pt x="54" y="207"/>
                  <a:pt x="54" y="207"/>
                  <a:pt x="54" y="207"/>
                </a:cubicBezTo>
                <a:cubicBezTo>
                  <a:pt x="136" y="139"/>
                  <a:pt x="239" y="95"/>
                  <a:pt x="351" y="85"/>
                </a:cubicBezTo>
                <a:close/>
              </a:path>
            </a:pathLst>
          </a:custGeom>
          <a:solidFill>
            <a:schemeClr val="accent1"/>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41" name="Inhaltsplatzhalter 4"/>
          <p:cNvSpPr txBox="1"/>
          <p:nvPr/>
        </p:nvSpPr>
        <p:spPr>
          <a:xfrm>
            <a:off x="8545830" y="2207895"/>
            <a:ext cx="3201670" cy="723265"/>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lnSpc>
                <a:spcPct val="100000"/>
              </a:lnSpc>
              <a:spcAft>
                <a:spcPts val="600"/>
              </a:spcAft>
              <a:buNone/>
            </a:pPr>
            <a:r>
              <a:rPr sz="1400" b="1" dirty="0">
                <a:solidFill>
                  <a:srgbClr val="F87616"/>
                </a:solidFill>
                <a:latin typeface="+mn-lt"/>
                <a:cs typeface="+mn-ea"/>
                <a:sym typeface="+mn-lt"/>
              </a:rPr>
              <a:t>（八）绝对标高</a:t>
            </a:r>
          </a:p>
          <a:p>
            <a:pPr marL="0" indent="0" fontAlgn="auto">
              <a:lnSpc>
                <a:spcPct val="100000"/>
              </a:lnSpc>
              <a:spcAft>
                <a:spcPts val="600"/>
              </a:spcAft>
              <a:buNone/>
            </a:pPr>
            <a:r>
              <a:rPr sz="1400" dirty="0">
                <a:solidFill>
                  <a:schemeClr val="tx1"/>
                </a:solidFill>
                <a:latin typeface="+mn-lt"/>
                <a:cs typeface="+mn-ea"/>
                <a:sym typeface="+mn-lt"/>
              </a:rPr>
              <a:t>绝对标高是以我国青岛黄海海平面为零标高面的标高，单位是 m。</a:t>
            </a:r>
          </a:p>
        </p:txBody>
      </p:sp>
      <p:sp>
        <p:nvSpPr>
          <p:cNvPr id="42" name="Inhaltsplatzhalter 4"/>
          <p:cNvSpPr txBox="1"/>
          <p:nvPr/>
        </p:nvSpPr>
        <p:spPr>
          <a:xfrm>
            <a:off x="8272145" y="4260215"/>
            <a:ext cx="3166745" cy="723265"/>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lnSpc>
                <a:spcPct val="100000"/>
              </a:lnSpc>
              <a:spcAft>
                <a:spcPts val="600"/>
              </a:spcAft>
              <a:buNone/>
            </a:pPr>
            <a:r>
              <a:rPr sz="1400" b="1" dirty="0">
                <a:solidFill>
                  <a:srgbClr val="F87616"/>
                </a:solidFill>
                <a:latin typeface="+mn-lt"/>
                <a:cs typeface="+mn-ea"/>
                <a:sym typeface="+mn-lt"/>
              </a:rPr>
              <a:t>（六）进深</a:t>
            </a:r>
          </a:p>
          <a:p>
            <a:pPr marL="0" indent="0" fontAlgn="auto">
              <a:lnSpc>
                <a:spcPct val="100000"/>
              </a:lnSpc>
              <a:spcAft>
                <a:spcPts val="600"/>
              </a:spcAft>
              <a:buNone/>
            </a:pPr>
            <a:r>
              <a:rPr sz="1400" dirty="0">
                <a:solidFill>
                  <a:schemeClr val="tx1"/>
                </a:solidFill>
                <a:latin typeface="+mn-lt"/>
                <a:cs typeface="+mn-ea"/>
                <a:sym typeface="+mn-lt"/>
              </a:rPr>
              <a:t>进深是相邻两条纵向轴线之间的距离，单位 mm。</a:t>
            </a:r>
          </a:p>
        </p:txBody>
      </p:sp>
      <p:sp>
        <p:nvSpPr>
          <p:cNvPr id="43" name="Inhaltsplatzhalter 4"/>
          <p:cNvSpPr txBox="1"/>
          <p:nvPr/>
        </p:nvSpPr>
        <p:spPr>
          <a:xfrm>
            <a:off x="544830" y="3353753"/>
            <a:ext cx="2976880" cy="115379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fontAlgn="auto">
              <a:lnSpc>
                <a:spcPct val="100000"/>
              </a:lnSpc>
              <a:spcAft>
                <a:spcPts val="600"/>
              </a:spcAft>
              <a:buNone/>
            </a:pPr>
            <a:r>
              <a:rPr sz="1400" b="1" dirty="0">
                <a:solidFill>
                  <a:srgbClr val="F87616"/>
                </a:solidFill>
                <a:latin typeface="+mn-lt"/>
                <a:cs typeface="+mn-ea"/>
                <a:sym typeface="+mn-lt"/>
              </a:rPr>
              <a:t>（三）横向轴线</a:t>
            </a:r>
            <a:endParaRPr sz="1400" b="1" dirty="0">
              <a:solidFill>
                <a:schemeClr val="tx1"/>
              </a:solidFill>
              <a:latin typeface="+mn-lt"/>
              <a:cs typeface="+mn-ea"/>
              <a:sym typeface="+mn-lt"/>
            </a:endParaRPr>
          </a:p>
          <a:p>
            <a:pPr marL="0" indent="0" algn="r" fontAlgn="auto">
              <a:lnSpc>
                <a:spcPct val="100000"/>
              </a:lnSpc>
              <a:spcAft>
                <a:spcPts val="600"/>
              </a:spcAft>
              <a:buNone/>
            </a:pPr>
            <a:r>
              <a:rPr sz="1400" dirty="0">
                <a:solidFill>
                  <a:schemeClr val="tx1"/>
                </a:solidFill>
                <a:latin typeface="+mn-lt"/>
                <a:cs typeface="+mn-ea"/>
                <a:sym typeface="+mn-lt"/>
              </a:rPr>
              <a:t>横向轴线是用来确定横向墙体、柱、梁、基础位置的轴线，平行于建筑物宽度方向。其编号方法采用阿拉伯数字注写在轴线圆内。</a:t>
            </a:r>
          </a:p>
        </p:txBody>
      </p:sp>
      <p:sp>
        <p:nvSpPr>
          <p:cNvPr id="44" name="Inhaltsplatzhalter 4"/>
          <p:cNvSpPr txBox="1"/>
          <p:nvPr/>
        </p:nvSpPr>
        <p:spPr>
          <a:xfrm>
            <a:off x="348615" y="4838065"/>
            <a:ext cx="3369310" cy="1153795"/>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fontAlgn="auto">
              <a:lnSpc>
                <a:spcPct val="100000"/>
              </a:lnSpc>
              <a:spcAft>
                <a:spcPts val="600"/>
              </a:spcAft>
              <a:buNone/>
            </a:pPr>
            <a:r>
              <a:rPr sz="1400" b="1" dirty="0">
                <a:solidFill>
                  <a:srgbClr val="F87616"/>
                </a:solidFill>
                <a:latin typeface="+mn-lt"/>
                <a:cs typeface="+mn-ea"/>
                <a:sym typeface="+mn-lt"/>
              </a:rPr>
              <a:t>（四）纵向轴线</a:t>
            </a:r>
          </a:p>
          <a:p>
            <a:pPr marL="0" indent="0" algn="r" fontAlgn="auto">
              <a:lnSpc>
                <a:spcPct val="100000"/>
              </a:lnSpc>
              <a:spcAft>
                <a:spcPts val="600"/>
              </a:spcAft>
              <a:buNone/>
            </a:pPr>
            <a:r>
              <a:rPr sz="1400" dirty="0">
                <a:solidFill>
                  <a:schemeClr val="tx1"/>
                </a:solidFill>
                <a:latin typeface="+mn-lt"/>
                <a:cs typeface="+mn-ea"/>
                <a:sym typeface="+mn-lt"/>
              </a:rPr>
              <a:t>纵向轴线是用来确定纵向墙体、柱、梁、基础位置的轴线，平行于建筑物长度方向。其编号方法采用拉丁字母注写在轴线圆内。（但 </a:t>
            </a:r>
            <a:r>
              <a:rPr sz="1400" i="1" dirty="0">
                <a:solidFill>
                  <a:schemeClr val="tx1"/>
                </a:solidFill>
                <a:latin typeface="+mn-lt"/>
                <a:cs typeface="+mn-ea"/>
                <a:sym typeface="+mn-lt"/>
              </a:rPr>
              <a:t>I</a:t>
            </a:r>
            <a:r>
              <a:rPr sz="1400" dirty="0">
                <a:solidFill>
                  <a:schemeClr val="tx1"/>
                </a:solidFill>
                <a:latin typeface="+mn-lt"/>
                <a:cs typeface="+mn-ea"/>
                <a:sym typeface="+mn-lt"/>
              </a:rPr>
              <a:t>、</a:t>
            </a:r>
            <a:r>
              <a:rPr sz="1400" i="1" dirty="0">
                <a:solidFill>
                  <a:schemeClr val="tx1"/>
                </a:solidFill>
                <a:latin typeface="+mn-lt"/>
                <a:cs typeface="+mn-ea"/>
                <a:sym typeface="+mn-lt"/>
              </a:rPr>
              <a:t>O</a:t>
            </a:r>
            <a:r>
              <a:rPr sz="1400" dirty="0">
                <a:solidFill>
                  <a:schemeClr val="tx1"/>
                </a:solidFill>
                <a:latin typeface="+mn-lt"/>
                <a:cs typeface="+mn-ea"/>
                <a:sym typeface="+mn-lt"/>
              </a:rPr>
              <a:t>、</a:t>
            </a:r>
            <a:r>
              <a:rPr sz="1400" i="1" dirty="0">
                <a:solidFill>
                  <a:schemeClr val="tx1"/>
                </a:solidFill>
                <a:latin typeface="+mn-lt"/>
                <a:cs typeface="+mn-ea"/>
                <a:sym typeface="+mn-lt"/>
              </a:rPr>
              <a:t>Z</a:t>
            </a:r>
            <a:r>
              <a:rPr sz="1400" dirty="0">
                <a:solidFill>
                  <a:schemeClr val="tx1"/>
                </a:solidFill>
                <a:latin typeface="+mn-lt"/>
                <a:cs typeface="+mn-ea"/>
                <a:sym typeface="+mn-lt"/>
              </a:rPr>
              <a:t> 不用作轴线编号）。</a:t>
            </a:r>
          </a:p>
        </p:txBody>
      </p:sp>
      <p:sp>
        <p:nvSpPr>
          <p:cNvPr id="45" name="Inhaltsplatzhalter 4"/>
          <p:cNvSpPr txBox="1"/>
          <p:nvPr/>
        </p:nvSpPr>
        <p:spPr>
          <a:xfrm>
            <a:off x="280035" y="2584450"/>
            <a:ext cx="3570605" cy="507365"/>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fontAlgn="auto">
              <a:lnSpc>
                <a:spcPct val="100000"/>
              </a:lnSpc>
              <a:spcAft>
                <a:spcPts val="600"/>
              </a:spcAft>
              <a:buNone/>
            </a:pPr>
            <a:r>
              <a:rPr sz="1400" b="1" dirty="0">
                <a:solidFill>
                  <a:srgbClr val="F87616"/>
                </a:solidFill>
                <a:latin typeface="+mn-lt"/>
                <a:cs typeface="+mn-ea"/>
                <a:sym typeface="+mn-lt"/>
              </a:rPr>
              <a:t>（二）纵向</a:t>
            </a:r>
          </a:p>
          <a:p>
            <a:pPr marL="0" indent="0" algn="r" fontAlgn="auto">
              <a:lnSpc>
                <a:spcPct val="100000"/>
              </a:lnSpc>
              <a:spcAft>
                <a:spcPts val="600"/>
              </a:spcAft>
              <a:buNone/>
            </a:pPr>
            <a:r>
              <a:rPr sz="1400" dirty="0">
                <a:solidFill>
                  <a:schemeClr val="tx1"/>
                </a:solidFill>
                <a:latin typeface="+mn-lt"/>
                <a:cs typeface="+mn-ea"/>
                <a:sym typeface="+mn-lt"/>
              </a:rPr>
              <a:t>纵向是指建筑物的长度方向。</a:t>
            </a:r>
          </a:p>
        </p:txBody>
      </p:sp>
      <p:sp>
        <p:nvSpPr>
          <p:cNvPr id="46" name="Inhaltsplatzhalter 4"/>
          <p:cNvSpPr txBox="1"/>
          <p:nvPr/>
        </p:nvSpPr>
        <p:spPr>
          <a:xfrm>
            <a:off x="8895715" y="3282633"/>
            <a:ext cx="2957830" cy="72326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lnSpc>
                <a:spcPct val="100000"/>
              </a:lnSpc>
              <a:spcAft>
                <a:spcPts val="600"/>
              </a:spcAft>
              <a:buNone/>
            </a:pPr>
            <a:r>
              <a:rPr sz="1400" b="1" dirty="0">
                <a:solidFill>
                  <a:srgbClr val="F87616"/>
                </a:solidFill>
                <a:latin typeface="+mn-lt"/>
                <a:cs typeface="+mn-ea"/>
                <a:sym typeface="+mn-lt"/>
              </a:rPr>
              <a:t>（七）相对标高</a:t>
            </a:r>
          </a:p>
          <a:p>
            <a:pPr marL="0" indent="0" fontAlgn="auto">
              <a:lnSpc>
                <a:spcPct val="100000"/>
              </a:lnSpc>
              <a:spcAft>
                <a:spcPts val="600"/>
              </a:spcAft>
              <a:buNone/>
            </a:pPr>
            <a:r>
              <a:rPr sz="1400" dirty="0">
                <a:solidFill>
                  <a:schemeClr val="tx1"/>
                </a:solidFill>
                <a:latin typeface="+mn-lt"/>
                <a:cs typeface="+mn-ea"/>
                <a:sym typeface="+mn-lt"/>
              </a:rPr>
              <a:t>相对标高是以建筑物首层地坪为零标高面的标高，单位是 m。</a:t>
            </a:r>
          </a:p>
        </p:txBody>
      </p:sp>
      <p:sp>
        <p:nvSpPr>
          <p:cNvPr id="47" name="Inhaltsplatzhalter 4"/>
          <p:cNvSpPr txBox="1"/>
          <p:nvPr/>
        </p:nvSpPr>
        <p:spPr>
          <a:xfrm>
            <a:off x="1437640" y="1510665"/>
            <a:ext cx="4411980" cy="507365"/>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fontAlgn="auto">
              <a:lnSpc>
                <a:spcPct val="100000"/>
              </a:lnSpc>
              <a:spcAft>
                <a:spcPts val="600"/>
              </a:spcAft>
              <a:buNone/>
            </a:pPr>
            <a:r>
              <a:rPr sz="1400" b="1" dirty="0">
                <a:solidFill>
                  <a:srgbClr val="F87616"/>
                </a:solidFill>
                <a:latin typeface="+mn-lt"/>
                <a:cs typeface="+mn-ea"/>
                <a:sym typeface="+mn-lt"/>
              </a:rPr>
              <a:t>（一）横向</a:t>
            </a:r>
            <a:endParaRPr sz="1400" b="1" dirty="0">
              <a:solidFill>
                <a:schemeClr val="tx1"/>
              </a:solidFill>
              <a:latin typeface="+mn-lt"/>
              <a:cs typeface="+mn-ea"/>
              <a:sym typeface="+mn-lt"/>
            </a:endParaRPr>
          </a:p>
          <a:p>
            <a:pPr marL="0" indent="0" algn="r" fontAlgn="auto">
              <a:lnSpc>
                <a:spcPct val="100000"/>
              </a:lnSpc>
              <a:spcAft>
                <a:spcPts val="600"/>
              </a:spcAft>
              <a:buNone/>
            </a:pPr>
            <a:r>
              <a:rPr sz="1400" dirty="0">
                <a:solidFill>
                  <a:schemeClr val="tx1"/>
                </a:solidFill>
                <a:latin typeface="+mn-lt"/>
                <a:cs typeface="+mn-ea"/>
                <a:sym typeface="+mn-lt"/>
              </a:rPr>
              <a:t>横向是指建筑物的宽度方向。</a:t>
            </a:r>
          </a:p>
        </p:txBody>
      </p:sp>
      <p:sp>
        <p:nvSpPr>
          <p:cNvPr id="48" name="Inhaltsplatzhalter 4"/>
          <p:cNvSpPr txBox="1"/>
          <p:nvPr/>
        </p:nvSpPr>
        <p:spPr>
          <a:xfrm>
            <a:off x="6305550" y="5544820"/>
            <a:ext cx="3094355" cy="723265"/>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lnSpc>
                <a:spcPct val="100000"/>
              </a:lnSpc>
              <a:spcAft>
                <a:spcPts val="600"/>
              </a:spcAft>
              <a:buNone/>
            </a:pPr>
            <a:r>
              <a:rPr sz="1400" b="1" dirty="0">
                <a:solidFill>
                  <a:srgbClr val="F87616"/>
                </a:solidFill>
                <a:latin typeface="+mn-lt"/>
                <a:cs typeface="+mn-ea"/>
                <a:sym typeface="+mn-lt"/>
              </a:rPr>
              <a:t>（五）开间</a:t>
            </a:r>
          </a:p>
          <a:p>
            <a:pPr marL="0" indent="0" fontAlgn="auto">
              <a:lnSpc>
                <a:spcPct val="100000"/>
              </a:lnSpc>
              <a:spcAft>
                <a:spcPts val="600"/>
              </a:spcAft>
              <a:buNone/>
            </a:pPr>
            <a:r>
              <a:rPr sz="1400" dirty="0">
                <a:solidFill>
                  <a:schemeClr val="tx1"/>
                </a:solidFill>
                <a:latin typeface="+mn-lt"/>
                <a:cs typeface="+mn-ea"/>
                <a:sym typeface="+mn-lt"/>
              </a:rPr>
              <a:t>开间是相邻两条横向轴线之间的距离，单位 mm。</a:t>
            </a:r>
          </a:p>
        </p:txBody>
      </p:sp>
      <p:grpSp>
        <p:nvGrpSpPr>
          <p:cNvPr id="49" name="Group 29"/>
          <p:cNvGrpSpPr/>
          <p:nvPr/>
        </p:nvGrpSpPr>
        <p:grpSpPr>
          <a:xfrm>
            <a:off x="7678765" y="4486260"/>
            <a:ext cx="476250" cy="555625"/>
            <a:chOff x="10063163" y="1916113"/>
            <a:chExt cx="476250" cy="555625"/>
          </a:xfrm>
          <a:solidFill>
            <a:schemeClr val="accent2"/>
          </a:solidFill>
        </p:grpSpPr>
        <p:sp>
          <p:nvSpPr>
            <p:cNvPr id="50" name="Freeform 14"/>
            <p:cNvSpPr>
              <a:spLocks noEditPoints="1"/>
            </p:cNvSpPr>
            <p:nvPr/>
          </p:nvSpPr>
          <p:spPr bwMode="auto">
            <a:xfrm>
              <a:off x="10063163" y="1916113"/>
              <a:ext cx="476250" cy="555625"/>
            </a:xfrm>
            <a:custGeom>
              <a:avLst/>
              <a:gdLst>
                <a:gd name="T0" fmla="*/ 670 w 2997"/>
                <a:gd name="T1" fmla="*/ 3206 h 3500"/>
                <a:gd name="T2" fmla="*/ 2327 w 2997"/>
                <a:gd name="T3" fmla="*/ 3186 h 3500"/>
                <a:gd name="T4" fmla="*/ 1060 w 2997"/>
                <a:gd name="T5" fmla="*/ 2694 h 3500"/>
                <a:gd name="T6" fmla="*/ 1546 w 2997"/>
                <a:gd name="T7" fmla="*/ 2186 h 3500"/>
                <a:gd name="T8" fmla="*/ 1389 w 2997"/>
                <a:gd name="T9" fmla="*/ 2326 h 3500"/>
                <a:gd name="T10" fmla="*/ 1733 w 2997"/>
                <a:gd name="T11" fmla="*/ 2532 h 3500"/>
                <a:gd name="T12" fmla="*/ 1597 w 2997"/>
                <a:gd name="T13" fmla="*/ 2237 h 3500"/>
                <a:gd name="T14" fmla="*/ 2477 w 2997"/>
                <a:gd name="T15" fmla="*/ 903 h 3500"/>
                <a:gd name="T16" fmla="*/ 2578 w 2997"/>
                <a:gd name="T17" fmla="*/ 1066 h 3500"/>
                <a:gd name="T18" fmla="*/ 2798 w 2997"/>
                <a:gd name="T19" fmla="*/ 665 h 3500"/>
                <a:gd name="T20" fmla="*/ 2813 w 2997"/>
                <a:gd name="T21" fmla="*/ 442 h 3500"/>
                <a:gd name="T22" fmla="*/ 253 w 2997"/>
                <a:gd name="T23" fmla="*/ 410 h 3500"/>
                <a:gd name="T24" fmla="*/ 165 w 2997"/>
                <a:gd name="T25" fmla="*/ 476 h 3500"/>
                <a:gd name="T26" fmla="*/ 254 w 2997"/>
                <a:gd name="T27" fmla="*/ 808 h 3500"/>
                <a:gd name="T28" fmla="*/ 525 w 2997"/>
                <a:gd name="T29" fmla="*/ 1176 h 3500"/>
                <a:gd name="T30" fmla="*/ 500 w 2997"/>
                <a:gd name="T31" fmla="*/ 676 h 3500"/>
                <a:gd name="T32" fmla="*/ 663 w 2997"/>
                <a:gd name="T33" fmla="*/ 164 h 3500"/>
                <a:gd name="T34" fmla="*/ 680 w 2997"/>
                <a:gd name="T35" fmla="*/ 879 h 3500"/>
                <a:gd name="T36" fmla="*/ 835 w 2997"/>
                <a:gd name="T37" fmla="*/ 1451 h 3500"/>
                <a:gd name="T38" fmla="*/ 1108 w 2997"/>
                <a:gd name="T39" fmla="*/ 1855 h 3500"/>
                <a:gd name="T40" fmla="*/ 1440 w 2997"/>
                <a:gd name="T41" fmla="*/ 2023 h 3500"/>
                <a:gd name="T42" fmla="*/ 1784 w 2997"/>
                <a:gd name="T43" fmla="*/ 1938 h 3500"/>
                <a:gd name="T44" fmla="*/ 2079 w 2997"/>
                <a:gd name="T45" fmla="*/ 1612 h 3500"/>
                <a:gd name="T46" fmla="*/ 2282 w 2997"/>
                <a:gd name="T47" fmla="*/ 1082 h 3500"/>
                <a:gd name="T48" fmla="*/ 2337 w 2997"/>
                <a:gd name="T49" fmla="*/ 172 h 3500"/>
                <a:gd name="T50" fmla="*/ 669 w 2997"/>
                <a:gd name="T51" fmla="*/ 0 h 3500"/>
                <a:gd name="T52" fmla="*/ 2459 w 2997"/>
                <a:gd name="T53" fmla="*/ 62 h 3500"/>
                <a:gd name="T54" fmla="*/ 2743 w 2997"/>
                <a:gd name="T55" fmla="*/ 248 h 3500"/>
                <a:gd name="T56" fmla="*/ 2937 w 2997"/>
                <a:gd name="T57" fmla="*/ 337 h 3500"/>
                <a:gd name="T58" fmla="*/ 2994 w 2997"/>
                <a:gd name="T59" fmla="*/ 540 h 3500"/>
                <a:gd name="T60" fmla="*/ 2815 w 2997"/>
                <a:gd name="T61" fmla="*/ 1014 h 3500"/>
                <a:gd name="T62" fmla="*/ 2473 w 2997"/>
                <a:gd name="T63" fmla="*/ 1384 h 3500"/>
                <a:gd name="T64" fmla="*/ 2175 w 2997"/>
                <a:gd name="T65" fmla="*/ 1765 h 3500"/>
                <a:gd name="T66" fmla="*/ 1872 w 2997"/>
                <a:gd name="T67" fmla="*/ 2073 h 3500"/>
                <a:gd name="T68" fmla="*/ 1781 w 2997"/>
                <a:gd name="T69" fmla="*/ 2310 h 3500"/>
                <a:gd name="T70" fmla="*/ 1956 w 2997"/>
                <a:gd name="T71" fmla="*/ 2502 h 3500"/>
                <a:gd name="T72" fmla="*/ 2094 w 2997"/>
                <a:gd name="T73" fmla="*/ 2571 h 3500"/>
                <a:gd name="T74" fmla="*/ 2333 w 2997"/>
                <a:gd name="T75" fmla="*/ 2996 h 3500"/>
                <a:gd name="T76" fmla="*/ 2487 w 2997"/>
                <a:gd name="T77" fmla="*/ 3150 h 3500"/>
                <a:gd name="T78" fmla="*/ 2475 w 2997"/>
                <a:gd name="T79" fmla="*/ 3477 h 3500"/>
                <a:gd name="T80" fmla="*/ 546 w 2997"/>
                <a:gd name="T81" fmla="*/ 3489 h 3500"/>
                <a:gd name="T82" fmla="*/ 509 w 2997"/>
                <a:gd name="T83" fmla="*/ 3188 h 3500"/>
                <a:gd name="T84" fmla="*/ 637 w 2997"/>
                <a:gd name="T85" fmla="*/ 3011 h 3500"/>
                <a:gd name="T86" fmla="*/ 902 w 2997"/>
                <a:gd name="T87" fmla="*/ 2590 h 3500"/>
                <a:gd name="T88" fmla="*/ 1006 w 2997"/>
                <a:gd name="T89" fmla="*/ 2521 h 3500"/>
                <a:gd name="T90" fmla="*/ 1204 w 2997"/>
                <a:gd name="T91" fmla="*/ 2351 h 3500"/>
                <a:gd name="T92" fmla="*/ 1189 w 2997"/>
                <a:gd name="T93" fmla="*/ 2111 h 3500"/>
                <a:gd name="T94" fmla="*/ 870 w 2997"/>
                <a:gd name="T95" fmla="*/ 1831 h 3500"/>
                <a:gd name="T96" fmla="*/ 595 w 2997"/>
                <a:gd name="T97" fmla="*/ 1432 h 3500"/>
                <a:gd name="T98" fmla="*/ 228 w 2997"/>
                <a:gd name="T99" fmla="*/ 1084 h 3500"/>
                <a:gd name="T100" fmla="*/ 20 w 2997"/>
                <a:gd name="T101" fmla="*/ 624 h 3500"/>
                <a:gd name="T102" fmla="*/ 38 w 2997"/>
                <a:gd name="T103" fmla="*/ 367 h 3500"/>
                <a:gd name="T104" fmla="*/ 216 w 2997"/>
                <a:gd name="T105" fmla="*/ 251 h 3500"/>
                <a:gd name="T106" fmla="*/ 522 w 2997"/>
                <a:gd name="T107" fmla="*/ 85 h 3500"/>
                <a:gd name="T108" fmla="*/ 669 w 2997"/>
                <a:gd name="T109" fmla="*/ 0 h 3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997" h="3500">
                  <a:moveTo>
                    <a:pt x="749" y="3146"/>
                  </a:moveTo>
                  <a:lnTo>
                    <a:pt x="727" y="3149"/>
                  </a:lnTo>
                  <a:lnTo>
                    <a:pt x="707" y="3157"/>
                  </a:lnTo>
                  <a:lnTo>
                    <a:pt x="691" y="3170"/>
                  </a:lnTo>
                  <a:lnTo>
                    <a:pt x="679" y="3186"/>
                  </a:lnTo>
                  <a:lnTo>
                    <a:pt x="670" y="3206"/>
                  </a:lnTo>
                  <a:lnTo>
                    <a:pt x="668" y="3227"/>
                  </a:lnTo>
                  <a:lnTo>
                    <a:pt x="668" y="3338"/>
                  </a:lnTo>
                  <a:lnTo>
                    <a:pt x="2337" y="3338"/>
                  </a:lnTo>
                  <a:lnTo>
                    <a:pt x="2337" y="3227"/>
                  </a:lnTo>
                  <a:lnTo>
                    <a:pt x="2334" y="3206"/>
                  </a:lnTo>
                  <a:lnTo>
                    <a:pt x="2327" y="3186"/>
                  </a:lnTo>
                  <a:lnTo>
                    <a:pt x="2314" y="3170"/>
                  </a:lnTo>
                  <a:lnTo>
                    <a:pt x="2297" y="3157"/>
                  </a:lnTo>
                  <a:lnTo>
                    <a:pt x="2278" y="3149"/>
                  </a:lnTo>
                  <a:lnTo>
                    <a:pt x="2257" y="3146"/>
                  </a:lnTo>
                  <a:lnTo>
                    <a:pt x="749" y="3146"/>
                  </a:lnTo>
                  <a:close/>
                  <a:moveTo>
                    <a:pt x="1060" y="2694"/>
                  </a:moveTo>
                  <a:lnTo>
                    <a:pt x="1060" y="2985"/>
                  </a:lnTo>
                  <a:lnTo>
                    <a:pt x="1944" y="2985"/>
                  </a:lnTo>
                  <a:lnTo>
                    <a:pt x="1944" y="2694"/>
                  </a:lnTo>
                  <a:lnTo>
                    <a:pt x="1060" y="2694"/>
                  </a:lnTo>
                  <a:close/>
                  <a:moveTo>
                    <a:pt x="1593" y="2181"/>
                  </a:moveTo>
                  <a:lnTo>
                    <a:pt x="1546" y="2186"/>
                  </a:lnTo>
                  <a:lnTo>
                    <a:pt x="1498" y="2188"/>
                  </a:lnTo>
                  <a:lnTo>
                    <a:pt x="1455" y="2187"/>
                  </a:lnTo>
                  <a:lnTo>
                    <a:pt x="1411" y="2182"/>
                  </a:lnTo>
                  <a:lnTo>
                    <a:pt x="1408" y="2230"/>
                  </a:lnTo>
                  <a:lnTo>
                    <a:pt x="1401" y="2279"/>
                  </a:lnTo>
                  <a:lnTo>
                    <a:pt x="1389" y="2326"/>
                  </a:lnTo>
                  <a:lnTo>
                    <a:pt x="1373" y="2373"/>
                  </a:lnTo>
                  <a:lnTo>
                    <a:pt x="1353" y="2417"/>
                  </a:lnTo>
                  <a:lnTo>
                    <a:pt x="1328" y="2460"/>
                  </a:lnTo>
                  <a:lnTo>
                    <a:pt x="1302" y="2497"/>
                  </a:lnTo>
                  <a:lnTo>
                    <a:pt x="1274" y="2532"/>
                  </a:lnTo>
                  <a:lnTo>
                    <a:pt x="1733" y="2532"/>
                  </a:lnTo>
                  <a:lnTo>
                    <a:pt x="1698" y="2489"/>
                  </a:lnTo>
                  <a:lnTo>
                    <a:pt x="1667" y="2444"/>
                  </a:lnTo>
                  <a:lnTo>
                    <a:pt x="1643" y="2395"/>
                  </a:lnTo>
                  <a:lnTo>
                    <a:pt x="1621" y="2344"/>
                  </a:lnTo>
                  <a:lnTo>
                    <a:pt x="1607" y="2291"/>
                  </a:lnTo>
                  <a:lnTo>
                    <a:pt x="1597" y="2237"/>
                  </a:lnTo>
                  <a:lnTo>
                    <a:pt x="1593" y="2181"/>
                  </a:lnTo>
                  <a:close/>
                  <a:moveTo>
                    <a:pt x="2499" y="410"/>
                  </a:moveTo>
                  <a:lnTo>
                    <a:pt x="2499" y="559"/>
                  </a:lnTo>
                  <a:lnTo>
                    <a:pt x="2496" y="676"/>
                  </a:lnTo>
                  <a:lnTo>
                    <a:pt x="2490" y="790"/>
                  </a:lnTo>
                  <a:lnTo>
                    <a:pt x="2477" y="903"/>
                  </a:lnTo>
                  <a:lnTo>
                    <a:pt x="2460" y="1013"/>
                  </a:lnTo>
                  <a:lnTo>
                    <a:pt x="2439" y="1121"/>
                  </a:lnTo>
                  <a:lnTo>
                    <a:pt x="2412" y="1226"/>
                  </a:lnTo>
                  <a:lnTo>
                    <a:pt x="2472" y="1176"/>
                  </a:lnTo>
                  <a:lnTo>
                    <a:pt x="2527" y="1123"/>
                  </a:lnTo>
                  <a:lnTo>
                    <a:pt x="2578" y="1066"/>
                  </a:lnTo>
                  <a:lnTo>
                    <a:pt x="2626" y="1005"/>
                  </a:lnTo>
                  <a:lnTo>
                    <a:pt x="2669" y="943"/>
                  </a:lnTo>
                  <a:lnTo>
                    <a:pt x="2708" y="877"/>
                  </a:lnTo>
                  <a:lnTo>
                    <a:pt x="2743" y="808"/>
                  </a:lnTo>
                  <a:lnTo>
                    <a:pt x="2773" y="737"/>
                  </a:lnTo>
                  <a:lnTo>
                    <a:pt x="2798" y="665"/>
                  </a:lnTo>
                  <a:lnTo>
                    <a:pt x="2819" y="590"/>
                  </a:lnTo>
                  <a:lnTo>
                    <a:pt x="2833" y="514"/>
                  </a:lnTo>
                  <a:lnTo>
                    <a:pt x="2835" y="494"/>
                  </a:lnTo>
                  <a:lnTo>
                    <a:pt x="2831" y="476"/>
                  </a:lnTo>
                  <a:lnTo>
                    <a:pt x="2825" y="458"/>
                  </a:lnTo>
                  <a:lnTo>
                    <a:pt x="2813" y="442"/>
                  </a:lnTo>
                  <a:lnTo>
                    <a:pt x="2800" y="428"/>
                  </a:lnTo>
                  <a:lnTo>
                    <a:pt x="2783" y="419"/>
                  </a:lnTo>
                  <a:lnTo>
                    <a:pt x="2763" y="413"/>
                  </a:lnTo>
                  <a:lnTo>
                    <a:pt x="2743" y="410"/>
                  </a:lnTo>
                  <a:lnTo>
                    <a:pt x="2499" y="410"/>
                  </a:lnTo>
                  <a:close/>
                  <a:moveTo>
                    <a:pt x="253" y="410"/>
                  </a:moveTo>
                  <a:lnTo>
                    <a:pt x="233" y="413"/>
                  </a:lnTo>
                  <a:lnTo>
                    <a:pt x="215" y="419"/>
                  </a:lnTo>
                  <a:lnTo>
                    <a:pt x="198" y="428"/>
                  </a:lnTo>
                  <a:lnTo>
                    <a:pt x="183" y="442"/>
                  </a:lnTo>
                  <a:lnTo>
                    <a:pt x="173" y="458"/>
                  </a:lnTo>
                  <a:lnTo>
                    <a:pt x="165" y="476"/>
                  </a:lnTo>
                  <a:lnTo>
                    <a:pt x="162" y="494"/>
                  </a:lnTo>
                  <a:lnTo>
                    <a:pt x="163" y="514"/>
                  </a:lnTo>
                  <a:lnTo>
                    <a:pt x="178" y="590"/>
                  </a:lnTo>
                  <a:lnTo>
                    <a:pt x="198" y="665"/>
                  </a:lnTo>
                  <a:lnTo>
                    <a:pt x="224" y="737"/>
                  </a:lnTo>
                  <a:lnTo>
                    <a:pt x="254" y="808"/>
                  </a:lnTo>
                  <a:lnTo>
                    <a:pt x="288" y="877"/>
                  </a:lnTo>
                  <a:lnTo>
                    <a:pt x="328" y="943"/>
                  </a:lnTo>
                  <a:lnTo>
                    <a:pt x="371" y="1005"/>
                  </a:lnTo>
                  <a:lnTo>
                    <a:pt x="419" y="1066"/>
                  </a:lnTo>
                  <a:lnTo>
                    <a:pt x="470" y="1123"/>
                  </a:lnTo>
                  <a:lnTo>
                    <a:pt x="525" y="1176"/>
                  </a:lnTo>
                  <a:lnTo>
                    <a:pt x="584" y="1226"/>
                  </a:lnTo>
                  <a:lnTo>
                    <a:pt x="558" y="1121"/>
                  </a:lnTo>
                  <a:lnTo>
                    <a:pt x="537" y="1013"/>
                  </a:lnTo>
                  <a:lnTo>
                    <a:pt x="520" y="903"/>
                  </a:lnTo>
                  <a:lnTo>
                    <a:pt x="508" y="790"/>
                  </a:lnTo>
                  <a:lnTo>
                    <a:pt x="500" y="676"/>
                  </a:lnTo>
                  <a:lnTo>
                    <a:pt x="498" y="559"/>
                  </a:lnTo>
                  <a:lnTo>
                    <a:pt x="498" y="410"/>
                  </a:lnTo>
                  <a:lnTo>
                    <a:pt x="253" y="410"/>
                  </a:lnTo>
                  <a:close/>
                  <a:moveTo>
                    <a:pt x="669" y="162"/>
                  </a:moveTo>
                  <a:lnTo>
                    <a:pt x="666" y="162"/>
                  </a:lnTo>
                  <a:lnTo>
                    <a:pt x="663" y="164"/>
                  </a:lnTo>
                  <a:lnTo>
                    <a:pt x="661" y="168"/>
                  </a:lnTo>
                  <a:lnTo>
                    <a:pt x="660" y="172"/>
                  </a:lnTo>
                  <a:lnTo>
                    <a:pt x="660" y="559"/>
                  </a:lnTo>
                  <a:lnTo>
                    <a:pt x="662" y="667"/>
                  </a:lnTo>
                  <a:lnTo>
                    <a:pt x="669" y="774"/>
                  </a:lnTo>
                  <a:lnTo>
                    <a:pt x="680" y="879"/>
                  </a:lnTo>
                  <a:lnTo>
                    <a:pt x="696" y="981"/>
                  </a:lnTo>
                  <a:lnTo>
                    <a:pt x="715" y="1082"/>
                  </a:lnTo>
                  <a:lnTo>
                    <a:pt x="739" y="1178"/>
                  </a:lnTo>
                  <a:lnTo>
                    <a:pt x="767" y="1273"/>
                  </a:lnTo>
                  <a:lnTo>
                    <a:pt x="798" y="1364"/>
                  </a:lnTo>
                  <a:lnTo>
                    <a:pt x="835" y="1451"/>
                  </a:lnTo>
                  <a:lnTo>
                    <a:pt x="875" y="1534"/>
                  </a:lnTo>
                  <a:lnTo>
                    <a:pt x="918" y="1612"/>
                  </a:lnTo>
                  <a:lnTo>
                    <a:pt x="962" y="1682"/>
                  </a:lnTo>
                  <a:lnTo>
                    <a:pt x="1008" y="1746"/>
                  </a:lnTo>
                  <a:lnTo>
                    <a:pt x="1057" y="1803"/>
                  </a:lnTo>
                  <a:lnTo>
                    <a:pt x="1108" y="1855"/>
                  </a:lnTo>
                  <a:lnTo>
                    <a:pt x="1160" y="1900"/>
                  </a:lnTo>
                  <a:lnTo>
                    <a:pt x="1214" y="1938"/>
                  </a:lnTo>
                  <a:lnTo>
                    <a:pt x="1268" y="1970"/>
                  </a:lnTo>
                  <a:lnTo>
                    <a:pt x="1324" y="1994"/>
                  </a:lnTo>
                  <a:lnTo>
                    <a:pt x="1382" y="2012"/>
                  </a:lnTo>
                  <a:lnTo>
                    <a:pt x="1440" y="2023"/>
                  </a:lnTo>
                  <a:lnTo>
                    <a:pt x="1498" y="2026"/>
                  </a:lnTo>
                  <a:lnTo>
                    <a:pt x="1557" y="2023"/>
                  </a:lnTo>
                  <a:lnTo>
                    <a:pt x="1615" y="2012"/>
                  </a:lnTo>
                  <a:lnTo>
                    <a:pt x="1672" y="1994"/>
                  </a:lnTo>
                  <a:lnTo>
                    <a:pt x="1728" y="1970"/>
                  </a:lnTo>
                  <a:lnTo>
                    <a:pt x="1784" y="1938"/>
                  </a:lnTo>
                  <a:lnTo>
                    <a:pt x="1837" y="1900"/>
                  </a:lnTo>
                  <a:lnTo>
                    <a:pt x="1890" y="1855"/>
                  </a:lnTo>
                  <a:lnTo>
                    <a:pt x="1939" y="1803"/>
                  </a:lnTo>
                  <a:lnTo>
                    <a:pt x="1988" y="1746"/>
                  </a:lnTo>
                  <a:lnTo>
                    <a:pt x="2035" y="1682"/>
                  </a:lnTo>
                  <a:lnTo>
                    <a:pt x="2079" y="1612"/>
                  </a:lnTo>
                  <a:lnTo>
                    <a:pt x="2123" y="1534"/>
                  </a:lnTo>
                  <a:lnTo>
                    <a:pt x="2162" y="1451"/>
                  </a:lnTo>
                  <a:lnTo>
                    <a:pt x="2198" y="1364"/>
                  </a:lnTo>
                  <a:lnTo>
                    <a:pt x="2230" y="1273"/>
                  </a:lnTo>
                  <a:lnTo>
                    <a:pt x="2259" y="1178"/>
                  </a:lnTo>
                  <a:lnTo>
                    <a:pt x="2282" y="1082"/>
                  </a:lnTo>
                  <a:lnTo>
                    <a:pt x="2302" y="981"/>
                  </a:lnTo>
                  <a:lnTo>
                    <a:pt x="2317" y="879"/>
                  </a:lnTo>
                  <a:lnTo>
                    <a:pt x="2329" y="774"/>
                  </a:lnTo>
                  <a:lnTo>
                    <a:pt x="2335" y="667"/>
                  </a:lnTo>
                  <a:lnTo>
                    <a:pt x="2337" y="559"/>
                  </a:lnTo>
                  <a:lnTo>
                    <a:pt x="2337" y="172"/>
                  </a:lnTo>
                  <a:lnTo>
                    <a:pt x="2336" y="168"/>
                  </a:lnTo>
                  <a:lnTo>
                    <a:pt x="2334" y="164"/>
                  </a:lnTo>
                  <a:lnTo>
                    <a:pt x="2331" y="162"/>
                  </a:lnTo>
                  <a:lnTo>
                    <a:pt x="2328" y="162"/>
                  </a:lnTo>
                  <a:lnTo>
                    <a:pt x="669" y="162"/>
                  </a:lnTo>
                  <a:close/>
                  <a:moveTo>
                    <a:pt x="669" y="0"/>
                  </a:moveTo>
                  <a:lnTo>
                    <a:pt x="2328" y="0"/>
                  </a:lnTo>
                  <a:lnTo>
                    <a:pt x="2358" y="3"/>
                  </a:lnTo>
                  <a:lnTo>
                    <a:pt x="2387" y="11"/>
                  </a:lnTo>
                  <a:lnTo>
                    <a:pt x="2415" y="23"/>
                  </a:lnTo>
                  <a:lnTo>
                    <a:pt x="2438" y="40"/>
                  </a:lnTo>
                  <a:lnTo>
                    <a:pt x="2459" y="62"/>
                  </a:lnTo>
                  <a:lnTo>
                    <a:pt x="2476" y="85"/>
                  </a:lnTo>
                  <a:lnTo>
                    <a:pt x="2489" y="111"/>
                  </a:lnTo>
                  <a:lnTo>
                    <a:pt x="2496" y="141"/>
                  </a:lnTo>
                  <a:lnTo>
                    <a:pt x="2499" y="172"/>
                  </a:lnTo>
                  <a:lnTo>
                    <a:pt x="2499" y="248"/>
                  </a:lnTo>
                  <a:lnTo>
                    <a:pt x="2743" y="248"/>
                  </a:lnTo>
                  <a:lnTo>
                    <a:pt x="2780" y="251"/>
                  </a:lnTo>
                  <a:lnTo>
                    <a:pt x="2816" y="259"/>
                  </a:lnTo>
                  <a:lnTo>
                    <a:pt x="2850" y="272"/>
                  </a:lnTo>
                  <a:lnTo>
                    <a:pt x="2882" y="290"/>
                  </a:lnTo>
                  <a:lnTo>
                    <a:pt x="2911" y="311"/>
                  </a:lnTo>
                  <a:lnTo>
                    <a:pt x="2937" y="337"/>
                  </a:lnTo>
                  <a:lnTo>
                    <a:pt x="2959" y="367"/>
                  </a:lnTo>
                  <a:lnTo>
                    <a:pt x="2976" y="399"/>
                  </a:lnTo>
                  <a:lnTo>
                    <a:pt x="2987" y="433"/>
                  </a:lnTo>
                  <a:lnTo>
                    <a:pt x="2995" y="468"/>
                  </a:lnTo>
                  <a:lnTo>
                    <a:pt x="2997" y="504"/>
                  </a:lnTo>
                  <a:lnTo>
                    <a:pt x="2994" y="540"/>
                  </a:lnTo>
                  <a:lnTo>
                    <a:pt x="2977" y="624"/>
                  </a:lnTo>
                  <a:lnTo>
                    <a:pt x="2955" y="706"/>
                  </a:lnTo>
                  <a:lnTo>
                    <a:pt x="2928" y="787"/>
                  </a:lnTo>
                  <a:lnTo>
                    <a:pt x="2895" y="864"/>
                  </a:lnTo>
                  <a:lnTo>
                    <a:pt x="2858" y="941"/>
                  </a:lnTo>
                  <a:lnTo>
                    <a:pt x="2815" y="1014"/>
                  </a:lnTo>
                  <a:lnTo>
                    <a:pt x="2769" y="1084"/>
                  </a:lnTo>
                  <a:lnTo>
                    <a:pt x="2718" y="1152"/>
                  </a:lnTo>
                  <a:lnTo>
                    <a:pt x="2663" y="1215"/>
                  </a:lnTo>
                  <a:lnTo>
                    <a:pt x="2603" y="1276"/>
                  </a:lnTo>
                  <a:lnTo>
                    <a:pt x="2540" y="1332"/>
                  </a:lnTo>
                  <a:lnTo>
                    <a:pt x="2473" y="1384"/>
                  </a:lnTo>
                  <a:lnTo>
                    <a:pt x="2402" y="1432"/>
                  </a:lnTo>
                  <a:lnTo>
                    <a:pt x="2328" y="1475"/>
                  </a:lnTo>
                  <a:lnTo>
                    <a:pt x="2295" y="1552"/>
                  </a:lnTo>
                  <a:lnTo>
                    <a:pt x="2258" y="1625"/>
                  </a:lnTo>
                  <a:lnTo>
                    <a:pt x="2218" y="1695"/>
                  </a:lnTo>
                  <a:lnTo>
                    <a:pt x="2175" y="1765"/>
                  </a:lnTo>
                  <a:lnTo>
                    <a:pt x="2129" y="1828"/>
                  </a:lnTo>
                  <a:lnTo>
                    <a:pt x="2081" y="1888"/>
                  </a:lnTo>
                  <a:lnTo>
                    <a:pt x="2031" y="1942"/>
                  </a:lnTo>
                  <a:lnTo>
                    <a:pt x="1980" y="1992"/>
                  </a:lnTo>
                  <a:lnTo>
                    <a:pt x="1926" y="2035"/>
                  </a:lnTo>
                  <a:lnTo>
                    <a:pt x="1872" y="2073"/>
                  </a:lnTo>
                  <a:lnTo>
                    <a:pt x="1814" y="2106"/>
                  </a:lnTo>
                  <a:lnTo>
                    <a:pt x="1757" y="2134"/>
                  </a:lnTo>
                  <a:lnTo>
                    <a:pt x="1755" y="2180"/>
                  </a:lnTo>
                  <a:lnTo>
                    <a:pt x="1759" y="2225"/>
                  </a:lnTo>
                  <a:lnTo>
                    <a:pt x="1768" y="2269"/>
                  </a:lnTo>
                  <a:lnTo>
                    <a:pt x="1781" y="2310"/>
                  </a:lnTo>
                  <a:lnTo>
                    <a:pt x="1801" y="2350"/>
                  </a:lnTo>
                  <a:lnTo>
                    <a:pt x="1824" y="2387"/>
                  </a:lnTo>
                  <a:lnTo>
                    <a:pt x="1851" y="2421"/>
                  </a:lnTo>
                  <a:lnTo>
                    <a:pt x="1882" y="2452"/>
                  </a:lnTo>
                  <a:lnTo>
                    <a:pt x="1917" y="2480"/>
                  </a:lnTo>
                  <a:lnTo>
                    <a:pt x="1956" y="2502"/>
                  </a:lnTo>
                  <a:lnTo>
                    <a:pt x="1998" y="2520"/>
                  </a:lnTo>
                  <a:lnTo>
                    <a:pt x="2042" y="2534"/>
                  </a:lnTo>
                  <a:lnTo>
                    <a:pt x="2043" y="2534"/>
                  </a:lnTo>
                  <a:lnTo>
                    <a:pt x="2064" y="2541"/>
                  </a:lnTo>
                  <a:lnTo>
                    <a:pt x="2081" y="2554"/>
                  </a:lnTo>
                  <a:lnTo>
                    <a:pt x="2094" y="2571"/>
                  </a:lnTo>
                  <a:lnTo>
                    <a:pt x="2103" y="2590"/>
                  </a:lnTo>
                  <a:lnTo>
                    <a:pt x="2106" y="2612"/>
                  </a:lnTo>
                  <a:lnTo>
                    <a:pt x="2106" y="2985"/>
                  </a:lnTo>
                  <a:lnTo>
                    <a:pt x="2257" y="2985"/>
                  </a:lnTo>
                  <a:lnTo>
                    <a:pt x="2296" y="2988"/>
                  </a:lnTo>
                  <a:lnTo>
                    <a:pt x="2333" y="2996"/>
                  </a:lnTo>
                  <a:lnTo>
                    <a:pt x="2368" y="3011"/>
                  </a:lnTo>
                  <a:lnTo>
                    <a:pt x="2400" y="3031"/>
                  </a:lnTo>
                  <a:lnTo>
                    <a:pt x="2428" y="3056"/>
                  </a:lnTo>
                  <a:lnTo>
                    <a:pt x="2453" y="3084"/>
                  </a:lnTo>
                  <a:lnTo>
                    <a:pt x="2472" y="3116"/>
                  </a:lnTo>
                  <a:lnTo>
                    <a:pt x="2487" y="3150"/>
                  </a:lnTo>
                  <a:lnTo>
                    <a:pt x="2496" y="3188"/>
                  </a:lnTo>
                  <a:lnTo>
                    <a:pt x="2499" y="3227"/>
                  </a:lnTo>
                  <a:lnTo>
                    <a:pt x="2499" y="3419"/>
                  </a:lnTo>
                  <a:lnTo>
                    <a:pt x="2496" y="3441"/>
                  </a:lnTo>
                  <a:lnTo>
                    <a:pt x="2488" y="3460"/>
                  </a:lnTo>
                  <a:lnTo>
                    <a:pt x="2475" y="3477"/>
                  </a:lnTo>
                  <a:lnTo>
                    <a:pt x="2459" y="3489"/>
                  </a:lnTo>
                  <a:lnTo>
                    <a:pt x="2440" y="3497"/>
                  </a:lnTo>
                  <a:lnTo>
                    <a:pt x="2418" y="3500"/>
                  </a:lnTo>
                  <a:lnTo>
                    <a:pt x="586" y="3500"/>
                  </a:lnTo>
                  <a:lnTo>
                    <a:pt x="565" y="3497"/>
                  </a:lnTo>
                  <a:lnTo>
                    <a:pt x="546" y="3489"/>
                  </a:lnTo>
                  <a:lnTo>
                    <a:pt x="529" y="3477"/>
                  </a:lnTo>
                  <a:lnTo>
                    <a:pt x="516" y="3460"/>
                  </a:lnTo>
                  <a:lnTo>
                    <a:pt x="509" y="3441"/>
                  </a:lnTo>
                  <a:lnTo>
                    <a:pt x="506" y="3419"/>
                  </a:lnTo>
                  <a:lnTo>
                    <a:pt x="506" y="3227"/>
                  </a:lnTo>
                  <a:lnTo>
                    <a:pt x="509" y="3188"/>
                  </a:lnTo>
                  <a:lnTo>
                    <a:pt x="518" y="3150"/>
                  </a:lnTo>
                  <a:lnTo>
                    <a:pt x="532" y="3116"/>
                  </a:lnTo>
                  <a:lnTo>
                    <a:pt x="552" y="3084"/>
                  </a:lnTo>
                  <a:lnTo>
                    <a:pt x="577" y="3056"/>
                  </a:lnTo>
                  <a:lnTo>
                    <a:pt x="605" y="3031"/>
                  </a:lnTo>
                  <a:lnTo>
                    <a:pt x="637" y="3011"/>
                  </a:lnTo>
                  <a:lnTo>
                    <a:pt x="672" y="2996"/>
                  </a:lnTo>
                  <a:lnTo>
                    <a:pt x="709" y="2988"/>
                  </a:lnTo>
                  <a:lnTo>
                    <a:pt x="749" y="2985"/>
                  </a:lnTo>
                  <a:lnTo>
                    <a:pt x="899" y="2985"/>
                  </a:lnTo>
                  <a:lnTo>
                    <a:pt x="899" y="2612"/>
                  </a:lnTo>
                  <a:lnTo>
                    <a:pt x="902" y="2590"/>
                  </a:lnTo>
                  <a:lnTo>
                    <a:pt x="911" y="2571"/>
                  </a:lnTo>
                  <a:lnTo>
                    <a:pt x="924" y="2554"/>
                  </a:lnTo>
                  <a:lnTo>
                    <a:pt x="941" y="2541"/>
                  </a:lnTo>
                  <a:lnTo>
                    <a:pt x="961" y="2534"/>
                  </a:lnTo>
                  <a:lnTo>
                    <a:pt x="962" y="2534"/>
                  </a:lnTo>
                  <a:lnTo>
                    <a:pt x="1006" y="2521"/>
                  </a:lnTo>
                  <a:lnTo>
                    <a:pt x="1048" y="2503"/>
                  </a:lnTo>
                  <a:lnTo>
                    <a:pt x="1086" y="2480"/>
                  </a:lnTo>
                  <a:lnTo>
                    <a:pt x="1121" y="2453"/>
                  </a:lnTo>
                  <a:lnTo>
                    <a:pt x="1153" y="2422"/>
                  </a:lnTo>
                  <a:lnTo>
                    <a:pt x="1180" y="2388"/>
                  </a:lnTo>
                  <a:lnTo>
                    <a:pt x="1204" y="2351"/>
                  </a:lnTo>
                  <a:lnTo>
                    <a:pt x="1223" y="2312"/>
                  </a:lnTo>
                  <a:lnTo>
                    <a:pt x="1236" y="2271"/>
                  </a:lnTo>
                  <a:lnTo>
                    <a:pt x="1245" y="2227"/>
                  </a:lnTo>
                  <a:lnTo>
                    <a:pt x="1249" y="2183"/>
                  </a:lnTo>
                  <a:lnTo>
                    <a:pt x="1248" y="2138"/>
                  </a:lnTo>
                  <a:lnTo>
                    <a:pt x="1189" y="2111"/>
                  </a:lnTo>
                  <a:lnTo>
                    <a:pt x="1131" y="2078"/>
                  </a:lnTo>
                  <a:lnTo>
                    <a:pt x="1076" y="2040"/>
                  </a:lnTo>
                  <a:lnTo>
                    <a:pt x="1021" y="1995"/>
                  </a:lnTo>
                  <a:lnTo>
                    <a:pt x="969" y="1945"/>
                  </a:lnTo>
                  <a:lnTo>
                    <a:pt x="918" y="1891"/>
                  </a:lnTo>
                  <a:lnTo>
                    <a:pt x="870" y="1831"/>
                  </a:lnTo>
                  <a:lnTo>
                    <a:pt x="823" y="1766"/>
                  </a:lnTo>
                  <a:lnTo>
                    <a:pt x="778" y="1695"/>
                  </a:lnTo>
                  <a:lnTo>
                    <a:pt x="739" y="1625"/>
                  </a:lnTo>
                  <a:lnTo>
                    <a:pt x="703" y="1552"/>
                  </a:lnTo>
                  <a:lnTo>
                    <a:pt x="669" y="1475"/>
                  </a:lnTo>
                  <a:lnTo>
                    <a:pt x="595" y="1432"/>
                  </a:lnTo>
                  <a:lnTo>
                    <a:pt x="525" y="1384"/>
                  </a:lnTo>
                  <a:lnTo>
                    <a:pt x="457" y="1332"/>
                  </a:lnTo>
                  <a:lnTo>
                    <a:pt x="394" y="1276"/>
                  </a:lnTo>
                  <a:lnTo>
                    <a:pt x="335" y="1215"/>
                  </a:lnTo>
                  <a:lnTo>
                    <a:pt x="279" y="1152"/>
                  </a:lnTo>
                  <a:lnTo>
                    <a:pt x="228" y="1084"/>
                  </a:lnTo>
                  <a:lnTo>
                    <a:pt x="181" y="1014"/>
                  </a:lnTo>
                  <a:lnTo>
                    <a:pt x="139" y="941"/>
                  </a:lnTo>
                  <a:lnTo>
                    <a:pt x="102" y="864"/>
                  </a:lnTo>
                  <a:lnTo>
                    <a:pt x="69" y="787"/>
                  </a:lnTo>
                  <a:lnTo>
                    <a:pt x="42" y="706"/>
                  </a:lnTo>
                  <a:lnTo>
                    <a:pt x="20" y="624"/>
                  </a:lnTo>
                  <a:lnTo>
                    <a:pt x="3" y="540"/>
                  </a:lnTo>
                  <a:lnTo>
                    <a:pt x="0" y="504"/>
                  </a:lnTo>
                  <a:lnTo>
                    <a:pt x="2" y="468"/>
                  </a:lnTo>
                  <a:lnTo>
                    <a:pt x="9" y="433"/>
                  </a:lnTo>
                  <a:lnTo>
                    <a:pt x="21" y="399"/>
                  </a:lnTo>
                  <a:lnTo>
                    <a:pt x="38" y="367"/>
                  </a:lnTo>
                  <a:lnTo>
                    <a:pt x="60" y="337"/>
                  </a:lnTo>
                  <a:lnTo>
                    <a:pt x="86" y="311"/>
                  </a:lnTo>
                  <a:lnTo>
                    <a:pt x="116" y="290"/>
                  </a:lnTo>
                  <a:lnTo>
                    <a:pt x="147" y="272"/>
                  </a:lnTo>
                  <a:lnTo>
                    <a:pt x="181" y="259"/>
                  </a:lnTo>
                  <a:lnTo>
                    <a:pt x="216" y="251"/>
                  </a:lnTo>
                  <a:lnTo>
                    <a:pt x="253" y="248"/>
                  </a:lnTo>
                  <a:lnTo>
                    <a:pt x="498" y="248"/>
                  </a:lnTo>
                  <a:lnTo>
                    <a:pt x="498" y="172"/>
                  </a:lnTo>
                  <a:lnTo>
                    <a:pt x="500" y="141"/>
                  </a:lnTo>
                  <a:lnTo>
                    <a:pt x="509" y="111"/>
                  </a:lnTo>
                  <a:lnTo>
                    <a:pt x="522" y="85"/>
                  </a:lnTo>
                  <a:lnTo>
                    <a:pt x="539" y="62"/>
                  </a:lnTo>
                  <a:lnTo>
                    <a:pt x="559" y="40"/>
                  </a:lnTo>
                  <a:lnTo>
                    <a:pt x="583" y="23"/>
                  </a:lnTo>
                  <a:lnTo>
                    <a:pt x="610" y="11"/>
                  </a:lnTo>
                  <a:lnTo>
                    <a:pt x="638" y="3"/>
                  </a:lnTo>
                  <a:lnTo>
                    <a:pt x="669"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51" name="Freeform 15"/>
            <p:cNvSpPr>
              <a:spLocks noEditPoints="1"/>
            </p:cNvSpPr>
            <p:nvPr/>
          </p:nvSpPr>
          <p:spPr bwMode="auto">
            <a:xfrm>
              <a:off x="10221913" y="1990726"/>
              <a:ext cx="157163" cy="152400"/>
            </a:xfrm>
            <a:custGeom>
              <a:avLst/>
              <a:gdLst>
                <a:gd name="T0" fmla="*/ 440 w 991"/>
                <a:gd name="T1" fmla="*/ 377 h 951"/>
                <a:gd name="T2" fmla="*/ 415 w 991"/>
                <a:gd name="T3" fmla="*/ 406 h 951"/>
                <a:gd name="T4" fmla="*/ 379 w 991"/>
                <a:gd name="T5" fmla="*/ 421 h 951"/>
                <a:gd name="T6" fmla="*/ 345 w 991"/>
                <a:gd name="T7" fmla="*/ 527 h 951"/>
                <a:gd name="T8" fmla="*/ 365 w 991"/>
                <a:gd name="T9" fmla="*/ 560 h 951"/>
                <a:gd name="T10" fmla="*/ 368 w 991"/>
                <a:gd name="T11" fmla="*/ 598 h 951"/>
                <a:gd name="T12" fmla="*/ 458 w 991"/>
                <a:gd name="T13" fmla="*/ 664 h 951"/>
                <a:gd name="T14" fmla="*/ 495 w 991"/>
                <a:gd name="T15" fmla="*/ 654 h 951"/>
                <a:gd name="T16" fmla="*/ 534 w 991"/>
                <a:gd name="T17" fmla="*/ 664 h 951"/>
                <a:gd name="T18" fmla="*/ 623 w 991"/>
                <a:gd name="T19" fmla="*/ 598 h 951"/>
                <a:gd name="T20" fmla="*/ 626 w 991"/>
                <a:gd name="T21" fmla="*/ 560 h 951"/>
                <a:gd name="T22" fmla="*/ 646 w 991"/>
                <a:gd name="T23" fmla="*/ 527 h 951"/>
                <a:gd name="T24" fmla="*/ 612 w 991"/>
                <a:gd name="T25" fmla="*/ 421 h 951"/>
                <a:gd name="T26" fmla="*/ 576 w 991"/>
                <a:gd name="T27" fmla="*/ 406 h 951"/>
                <a:gd name="T28" fmla="*/ 552 w 991"/>
                <a:gd name="T29" fmla="*/ 377 h 951"/>
                <a:gd name="T30" fmla="*/ 495 w 991"/>
                <a:gd name="T31" fmla="*/ 0 h 951"/>
                <a:gd name="T32" fmla="*/ 530 w 991"/>
                <a:gd name="T33" fmla="*/ 9 h 951"/>
                <a:gd name="T34" fmla="*/ 558 w 991"/>
                <a:gd name="T35" fmla="*/ 30 h 951"/>
                <a:gd name="T36" fmla="*/ 678 w 991"/>
                <a:gd name="T37" fmla="*/ 267 h 951"/>
                <a:gd name="T38" fmla="*/ 940 w 991"/>
                <a:gd name="T39" fmla="*/ 308 h 951"/>
                <a:gd name="T40" fmla="*/ 969 w 991"/>
                <a:gd name="T41" fmla="*/ 327 h 951"/>
                <a:gd name="T42" fmla="*/ 987 w 991"/>
                <a:gd name="T43" fmla="*/ 358 h 951"/>
                <a:gd name="T44" fmla="*/ 991 w 991"/>
                <a:gd name="T45" fmla="*/ 394 h 951"/>
                <a:gd name="T46" fmla="*/ 978 w 991"/>
                <a:gd name="T47" fmla="*/ 426 h 951"/>
                <a:gd name="T48" fmla="*/ 790 w 991"/>
                <a:gd name="T49" fmla="*/ 613 h 951"/>
                <a:gd name="T50" fmla="*/ 833 w 991"/>
                <a:gd name="T51" fmla="*/ 875 h 951"/>
                <a:gd name="T52" fmla="*/ 823 w 991"/>
                <a:gd name="T53" fmla="*/ 909 h 951"/>
                <a:gd name="T54" fmla="*/ 800 w 991"/>
                <a:gd name="T55" fmla="*/ 936 h 951"/>
                <a:gd name="T56" fmla="*/ 769 w 991"/>
                <a:gd name="T57" fmla="*/ 949 h 951"/>
                <a:gd name="T58" fmla="*/ 733 w 991"/>
                <a:gd name="T59" fmla="*/ 949 h 951"/>
                <a:gd name="T60" fmla="*/ 495 w 991"/>
                <a:gd name="T61" fmla="*/ 827 h 951"/>
                <a:gd name="T62" fmla="*/ 260 w 991"/>
                <a:gd name="T63" fmla="*/ 948 h 951"/>
                <a:gd name="T64" fmla="*/ 225 w 991"/>
                <a:gd name="T65" fmla="*/ 950 h 951"/>
                <a:gd name="T66" fmla="*/ 192 w 991"/>
                <a:gd name="T67" fmla="*/ 936 h 951"/>
                <a:gd name="T68" fmla="*/ 168 w 991"/>
                <a:gd name="T69" fmla="*/ 909 h 951"/>
                <a:gd name="T70" fmla="*/ 158 w 991"/>
                <a:gd name="T71" fmla="*/ 875 h 951"/>
                <a:gd name="T72" fmla="*/ 202 w 991"/>
                <a:gd name="T73" fmla="*/ 613 h 951"/>
                <a:gd name="T74" fmla="*/ 13 w 991"/>
                <a:gd name="T75" fmla="*/ 426 h 951"/>
                <a:gd name="T76" fmla="*/ 0 w 991"/>
                <a:gd name="T77" fmla="*/ 394 h 951"/>
                <a:gd name="T78" fmla="*/ 3 w 991"/>
                <a:gd name="T79" fmla="*/ 358 h 951"/>
                <a:gd name="T80" fmla="*/ 22 w 991"/>
                <a:gd name="T81" fmla="*/ 327 h 951"/>
                <a:gd name="T82" fmla="*/ 52 w 991"/>
                <a:gd name="T83" fmla="*/ 308 h 951"/>
                <a:gd name="T84" fmla="*/ 314 w 991"/>
                <a:gd name="T85" fmla="*/ 267 h 951"/>
                <a:gd name="T86" fmla="*/ 433 w 991"/>
                <a:gd name="T87" fmla="*/ 30 h 951"/>
                <a:gd name="T88" fmla="*/ 460 w 991"/>
                <a:gd name="T89" fmla="*/ 9 h 951"/>
                <a:gd name="T90" fmla="*/ 495 w 991"/>
                <a:gd name="T91" fmla="*/ 0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91" h="951">
                  <a:moveTo>
                    <a:pt x="495" y="264"/>
                  </a:moveTo>
                  <a:lnTo>
                    <a:pt x="440" y="377"/>
                  </a:lnTo>
                  <a:lnTo>
                    <a:pt x="430" y="394"/>
                  </a:lnTo>
                  <a:lnTo>
                    <a:pt x="415" y="406"/>
                  </a:lnTo>
                  <a:lnTo>
                    <a:pt x="398" y="416"/>
                  </a:lnTo>
                  <a:lnTo>
                    <a:pt x="379" y="421"/>
                  </a:lnTo>
                  <a:lnTo>
                    <a:pt x="255" y="439"/>
                  </a:lnTo>
                  <a:lnTo>
                    <a:pt x="345" y="527"/>
                  </a:lnTo>
                  <a:lnTo>
                    <a:pt x="357" y="542"/>
                  </a:lnTo>
                  <a:lnTo>
                    <a:pt x="365" y="560"/>
                  </a:lnTo>
                  <a:lnTo>
                    <a:pt x="369" y="579"/>
                  </a:lnTo>
                  <a:lnTo>
                    <a:pt x="368" y="598"/>
                  </a:lnTo>
                  <a:lnTo>
                    <a:pt x="347" y="722"/>
                  </a:lnTo>
                  <a:lnTo>
                    <a:pt x="458" y="664"/>
                  </a:lnTo>
                  <a:lnTo>
                    <a:pt x="476" y="657"/>
                  </a:lnTo>
                  <a:lnTo>
                    <a:pt x="495" y="654"/>
                  </a:lnTo>
                  <a:lnTo>
                    <a:pt x="514" y="657"/>
                  </a:lnTo>
                  <a:lnTo>
                    <a:pt x="534" y="664"/>
                  </a:lnTo>
                  <a:lnTo>
                    <a:pt x="644" y="722"/>
                  </a:lnTo>
                  <a:lnTo>
                    <a:pt x="623" y="598"/>
                  </a:lnTo>
                  <a:lnTo>
                    <a:pt x="623" y="579"/>
                  </a:lnTo>
                  <a:lnTo>
                    <a:pt x="626" y="560"/>
                  </a:lnTo>
                  <a:lnTo>
                    <a:pt x="634" y="542"/>
                  </a:lnTo>
                  <a:lnTo>
                    <a:pt x="646" y="527"/>
                  </a:lnTo>
                  <a:lnTo>
                    <a:pt x="736" y="439"/>
                  </a:lnTo>
                  <a:lnTo>
                    <a:pt x="612" y="421"/>
                  </a:lnTo>
                  <a:lnTo>
                    <a:pt x="593" y="416"/>
                  </a:lnTo>
                  <a:lnTo>
                    <a:pt x="576" y="406"/>
                  </a:lnTo>
                  <a:lnTo>
                    <a:pt x="562" y="394"/>
                  </a:lnTo>
                  <a:lnTo>
                    <a:pt x="552" y="377"/>
                  </a:lnTo>
                  <a:lnTo>
                    <a:pt x="495" y="264"/>
                  </a:lnTo>
                  <a:close/>
                  <a:moveTo>
                    <a:pt x="495" y="0"/>
                  </a:moveTo>
                  <a:lnTo>
                    <a:pt x="513" y="2"/>
                  </a:lnTo>
                  <a:lnTo>
                    <a:pt x="530" y="9"/>
                  </a:lnTo>
                  <a:lnTo>
                    <a:pt x="545" y="18"/>
                  </a:lnTo>
                  <a:lnTo>
                    <a:pt x="558" y="30"/>
                  </a:lnTo>
                  <a:lnTo>
                    <a:pt x="569" y="46"/>
                  </a:lnTo>
                  <a:lnTo>
                    <a:pt x="678" y="267"/>
                  </a:lnTo>
                  <a:lnTo>
                    <a:pt x="922" y="302"/>
                  </a:lnTo>
                  <a:lnTo>
                    <a:pt x="940" y="308"/>
                  </a:lnTo>
                  <a:lnTo>
                    <a:pt x="956" y="315"/>
                  </a:lnTo>
                  <a:lnTo>
                    <a:pt x="969" y="327"/>
                  </a:lnTo>
                  <a:lnTo>
                    <a:pt x="980" y="342"/>
                  </a:lnTo>
                  <a:lnTo>
                    <a:pt x="987" y="358"/>
                  </a:lnTo>
                  <a:lnTo>
                    <a:pt x="991" y="376"/>
                  </a:lnTo>
                  <a:lnTo>
                    <a:pt x="991" y="394"/>
                  </a:lnTo>
                  <a:lnTo>
                    <a:pt x="986" y="411"/>
                  </a:lnTo>
                  <a:lnTo>
                    <a:pt x="978" y="426"/>
                  </a:lnTo>
                  <a:lnTo>
                    <a:pt x="967" y="440"/>
                  </a:lnTo>
                  <a:lnTo>
                    <a:pt x="790" y="613"/>
                  </a:lnTo>
                  <a:lnTo>
                    <a:pt x="832" y="857"/>
                  </a:lnTo>
                  <a:lnTo>
                    <a:pt x="833" y="875"/>
                  </a:lnTo>
                  <a:lnTo>
                    <a:pt x="829" y="892"/>
                  </a:lnTo>
                  <a:lnTo>
                    <a:pt x="823" y="909"/>
                  </a:lnTo>
                  <a:lnTo>
                    <a:pt x="812" y="924"/>
                  </a:lnTo>
                  <a:lnTo>
                    <a:pt x="800" y="936"/>
                  </a:lnTo>
                  <a:lnTo>
                    <a:pt x="785" y="944"/>
                  </a:lnTo>
                  <a:lnTo>
                    <a:pt x="769" y="949"/>
                  </a:lnTo>
                  <a:lnTo>
                    <a:pt x="752" y="951"/>
                  </a:lnTo>
                  <a:lnTo>
                    <a:pt x="733" y="949"/>
                  </a:lnTo>
                  <a:lnTo>
                    <a:pt x="714" y="942"/>
                  </a:lnTo>
                  <a:lnTo>
                    <a:pt x="495" y="827"/>
                  </a:lnTo>
                  <a:lnTo>
                    <a:pt x="277" y="942"/>
                  </a:lnTo>
                  <a:lnTo>
                    <a:pt x="260" y="948"/>
                  </a:lnTo>
                  <a:lnTo>
                    <a:pt x="242" y="951"/>
                  </a:lnTo>
                  <a:lnTo>
                    <a:pt x="225" y="950"/>
                  </a:lnTo>
                  <a:lnTo>
                    <a:pt x="208" y="945"/>
                  </a:lnTo>
                  <a:lnTo>
                    <a:pt x="192" y="936"/>
                  </a:lnTo>
                  <a:lnTo>
                    <a:pt x="178" y="924"/>
                  </a:lnTo>
                  <a:lnTo>
                    <a:pt x="168" y="909"/>
                  </a:lnTo>
                  <a:lnTo>
                    <a:pt x="161" y="892"/>
                  </a:lnTo>
                  <a:lnTo>
                    <a:pt x="158" y="875"/>
                  </a:lnTo>
                  <a:lnTo>
                    <a:pt x="159" y="857"/>
                  </a:lnTo>
                  <a:lnTo>
                    <a:pt x="202" y="613"/>
                  </a:lnTo>
                  <a:lnTo>
                    <a:pt x="25" y="440"/>
                  </a:lnTo>
                  <a:lnTo>
                    <a:pt x="13" y="426"/>
                  </a:lnTo>
                  <a:lnTo>
                    <a:pt x="4" y="411"/>
                  </a:lnTo>
                  <a:lnTo>
                    <a:pt x="0" y="394"/>
                  </a:lnTo>
                  <a:lnTo>
                    <a:pt x="0" y="376"/>
                  </a:lnTo>
                  <a:lnTo>
                    <a:pt x="3" y="358"/>
                  </a:lnTo>
                  <a:lnTo>
                    <a:pt x="12" y="342"/>
                  </a:lnTo>
                  <a:lnTo>
                    <a:pt x="22" y="327"/>
                  </a:lnTo>
                  <a:lnTo>
                    <a:pt x="36" y="315"/>
                  </a:lnTo>
                  <a:lnTo>
                    <a:pt x="52" y="308"/>
                  </a:lnTo>
                  <a:lnTo>
                    <a:pt x="69" y="302"/>
                  </a:lnTo>
                  <a:lnTo>
                    <a:pt x="314" y="267"/>
                  </a:lnTo>
                  <a:lnTo>
                    <a:pt x="423" y="46"/>
                  </a:lnTo>
                  <a:lnTo>
                    <a:pt x="433" y="30"/>
                  </a:lnTo>
                  <a:lnTo>
                    <a:pt x="446" y="18"/>
                  </a:lnTo>
                  <a:lnTo>
                    <a:pt x="460" y="9"/>
                  </a:lnTo>
                  <a:lnTo>
                    <a:pt x="477" y="2"/>
                  </a:lnTo>
                  <a:lnTo>
                    <a:pt x="495"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grpSp>
      <p:sp>
        <p:nvSpPr>
          <p:cNvPr id="52" name="Freeform 412"/>
          <p:cNvSpPr>
            <a:spLocks noEditPoints="1"/>
          </p:cNvSpPr>
          <p:nvPr/>
        </p:nvSpPr>
        <p:spPr bwMode="auto">
          <a:xfrm>
            <a:off x="8210365" y="3379363"/>
            <a:ext cx="577850" cy="579437"/>
          </a:xfrm>
          <a:custGeom>
            <a:avLst/>
            <a:gdLst>
              <a:gd name="T0" fmla="*/ 1949 w 3642"/>
              <a:gd name="T1" fmla="*/ 1839 h 3651"/>
              <a:gd name="T2" fmla="*/ 1957 w 3642"/>
              <a:gd name="T3" fmla="*/ 1892 h 3651"/>
              <a:gd name="T4" fmla="*/ 1971 w 3642"/>
              <a:gd name="T5" fmla="*/ 1997 h 3651"/>
              <a:gd name="T6" fmla="*/ 1991 w 3642"/>
              <a:gd name="T7" fmla="*/ 2144 h 3651"/>
              <a:gd name="T8" fmla="*/ 2015 w 3642"/>
              <a:gd name="T9" fmla="*/ 2319 h 3651"/>
              <a:gd name="T10" fmla="*/ 2041 w 3642"/>
              <a:gd name="T11" fmla="*/ 2513 h 3651"/>
              <a:gd name="T12" fmla="*/ 2068 w 3642"/>
              <a:gd name="T13" fmla="*/ 2714 h 3651"/>
              <a:gd name="T14" fmla="*/ 2095 w 3642"/>
              <a:gd name="T15" fmla="*/ 2911 h 3651"/>
              <a:gd name="T16" fmla="*/ 2119 w 3642"/>
              <a:gd name="T17" fmla="*/ 3093 h 3651"/>
              <a:gd name="T18" fmla="*/ 2141 w 3642"/>
              <a:gd name="T19" fmla="*/ 3249 h 3651"/>
              <a:gd name="T20" fmla="*/ 2157 w 3642"/>
              <a:gd name="T21" fmla="*/ 3367 h 3651"/>
              <a:gd name="T22" fmla="*/ 2167 w 3642"/>
              <a:gd name="T23" fmla="*/ 3438 h 3651"/>
              <a:gd name="T24" fmla="*/ 2169 w 3642"/>
              <a:gd name="T25" fmla="*/ 3454 h 3651"/>
              <a:gd name="T26" fmla="*/ 2171 w 3642"/>
              <a:gd name="T27" fmla="*/ 3457 h 3651"/>
              <a:gd name="T28" fmla="*/ 2179 w 3642"/>
              <a:gd name="T29" fmla="*/ 3458 h 3651"/>
              <a:gd name="T30" fmla="*/ 2181 w 3642"/>
              <a:gd name="T31" fmla="*/ 3454 h 3651"/>
              <a:gd name="T32" fmla="*/ 197 w 3642"/>
              <a:gd name="T33" fmla="*/ 1465 h 3651"/>
              <a:gd name="T34" fmla="*/ 192 w 3642"/>
              <a:gd name="T35" fmla="*/ 1467 h 3651"/>
              <a:gd name="T36" fmla="*/ 192 w 3642"/>
              <a:gd name="T37" fmla="*/ 1474 h 3651"/>
              <a:gd name="T38" fmla="*/ 196 w 3642"/>
              <a:gd name="T39" fmla="*/ 1477 h 3651"/>
              <a:gd name="T40" fmla="*/ 212 w 3642"/>
              <a:gd name="T41" fmla="*/ 1480 h 3651"/>
              <a:gd name="T42" fmla="*/ 282 w 3642"/>
              <a:gd name="T43" fmla="*/ 1490 h 3651"/>
              <a:gd name="T44" fmla="*/ 400 w 3642"/>
              <a:gd name="T45" fmla="*/ 1505 h 3651"/>
              <a:gd name="T46" fmla="*/ 556 w 3642"/>
              <a:gd name="T47" fmla="*/ 1526 h 3651"/>
              <a:gd name="T48" fmla="*/ 738 w 3642"/>
              <a:gd name="T49" fmla="*/ 1552 h 3651"/>
              <a:gd name="T50" fmla="*/ 935 w 3642"/>
              <a:gd name="T51" fmla="*/ 1578 h 3651"/>
              <a:gd name="T52" fmla="*/ 1136 w 3642"/>
              <a:gd name="T53" fmla="*/ 1605 h 3651"/>
              <a:gd name="T54" fmla="*/ 1328 w 3642"/>
              <a:gd name="T55" fmla="*/ 1631 h 3651"/>
              <a:gd name="T56" fmla="*/ 1504 w 3642"/>
              <a:gd name="T57" fmla="*/ 1656 h 3651"/>
              <a:gd name="T58" fmla="*/ 1649 w 3642"/>
              <a:gd name="T59" fmla="*/ 1676 h 3651"/>
              <a:gd name="T60" fmla="*/ 1754 w 3642"/>
              <a:gd name="T61" fmla="*/ 1690 h 3651"/>
              <a:gd name="T62" fmla="*/ 1808 w 3642"/>
              <a:gd name="T63" fmla="*/ 1698 h 3651"/>
              <a:gd name="T64" fmla="*/ 3435 w 3642"/>
              <a:gd name="T65" fmla="*/ 0 h 3651"/>
              <a:gd name="T66" fmla="*/ 3529 w 3642"/>
              <a:gd name="T67" fmla="*/ 20 h 3651"/>
              <a:gd name="T68" fmla="*/ 3585 w 3642"/>
              <a:gd name="T69" fmla="*/ 59 h 3651"/>
              <a:gd name="T70" fmla="*/ 3623 w 3642"/>
              <a:gd name="T71" fmla="*/ 114 h 3651"/>
              <a:gd name="T72" fmla="*/ 3642 w 3642"/>
              <a:gd name="T73" fmla="*/ 207 h 3651"/>
              <a:gd name="T74" fmla="*/ 2360 w 3642"/>
              <a:gd name="T75" fmla="*/ 3524 h 3651"/>
              <a:gd name="T76" fmla="*/ 2301 w 3642"/>
              <a:gd name="T77" fmla="*/ 3607 h 3651"/>
              <a:gd name="T78" fmla="*/ 2210 w 3642"/>
              <a:gd name="T79" fmla="*/ 3648 h 3651"/>
              <a:gd name="T80" fmla="*/ 2118 w 3642"/>
              <a:gd name="T81" fmla="*/ 3642 h 3651"/>
              <a:gd name="T82" fmla="*/ 2035 w 3642"/>
              <a:gd name="T83" fmla="*/ 3593 h 3651"/>
              <a:gd name="T84" fmla="*/ 1985 w 3642"/>
              <a:gd name="T85" fmla="*/ 3511 h 3651"/>
              <a:gd name="T86" fmla="*/ 1763 w 3642"/>
              <a:gd name="T87" fmla="*/ 1886 h 3651"/>
              <a:gd name="T88" fmla="*/ 173 w 3642"/>
              <a:gd name="T89" fmla="*/ 1669 h 3651"/>
              <a:gd name="T90" fmla="*/ 81 w 3642"/>
              <a:gd name="T91" fmla="*/ 1633 h 3651"/>
              <a:gd name="T92" fmla="*/ 20 w 3642"/>
              <a:gd name="T93" fmla="*/ 1559 h 3651"/>
              <a:gd name="T94" fmla="*/ 0 w 3642"/>
              <a:gd name="T95" fmla="*/ 1461 h 3651"/>
              <a:gd name="T96" fmla="*/ 28 w 3642"/>
              <a:gd name="T97" fmla="*/ 1369 h 3651"/>
              <a:gd name="T98" fmla="*/ 96 w 3642"/>
              <a:gd name="T99" fmla="*/ 1300 h 3651"/>
              <a:gd name="T100" fmla="*/ 3403 w 3642"/>
              <a:gd name="T101" fmla="*/ 4 h 3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42" h="3651">
                <a:moveTo>
                  <a:pt x="3368" y="412"/>
                </a:moveTo>
                <a:lnTo>
                  <a:pt x="1948" y="1834"/>
                </a:lnTo>
                <a:lnTo>
                  <a:pt x="1949" y="1839"/>
                </a:lnTo>
                <a:lnTo>
                  <a:pt x="1951" y="1850"/>
                </a:lnTo>
                <a:lnTo>
                  <a:pt x="1953" y="1869"/>
                </a:lnTo>
                <a:lnTo>
                  <a:pt x="1957" y="1892"/>
                </a:lnTo>
                <a:lnTo>
                  <a:pt x="1961" y="1922"/>
                </a:lnTo>
                <a:lnTo>
                  <a:pt x="1965" y="1957"/>
                </a:lnTo>
                <a:lnTo>
                  <a:pt x="1971" y="1997"/>
                </a:lnTo>
                <a:lnTo>
                  <a:pt x="1978" y="2043"/>
                </a:lnTo>
                <a:lnTo>
                  <a:pt x="1984" y="2091"/>
                </a:lnTo>
                <a:lnTo>
                  <a:pt x="1991" y="2144"/>
                </a:lnTo>
                <a:lnTo>
                  <a:pt x="1999" y="2199"/>
                </a:lnTo>
                <a:lnTo>
                  <a:pt x="2006" y="2258"/>
                </a:lnTo>
                <a:lnTo>
                  <a:pt x="2015" y="2319"/>
                </a:lnTo>
                <a:lnTo>
                  <a:pt x="2023" y="2382"/>
                </a:lnTo>
                <a:lnTo>
                  <a:pt x="2032" y="2447"/>
                </a:lnTo>
                <a:lnTo>
                  <a:pt x="2041" y="2513"/>
                </a:lnTo>
                <a:lnTo>
                  <a:pt x="2051" y="2579"/>
                </a:lnTo>
                <a:lnTo>
                  <a:pt x="2059" y="2647"/>
                </a:lnTo>
                <a:lnTo>
                  <a:pt x="2068" y="2714"/>
                </a:lnTo>
                <a:lnTo>
                  <a:pt x="2077" y="2781"/>
                </a:lnTo>
                <a:lnTo>
                  <a:pt x="2086" y="2846"/>
                </a:lnTo>
                <a:lnTo>
                  <a:pt x="2095" y="2911"/>
                </a:lnTo>
                <a:lnTo>
                  <a:pt x="2104" y="2974"/>
                </a:lnTo>
                <a:lnTo>
                  <a:pt x="2111" y="3035"/>
                </a:lnTo>
                <a:lnTo>
                  <a:pt x="2119" y="3093"/>
                </a:lnTo>
                <a:lnTo>
                  <a:pt x="2127" y="3149"/>
                </a:lnTo>
                <a:lnTo>
                  <a:pt x="2135" y="3201"/>
                </a:lnTo>
                <a:lnTo>
                  <a:pt x="2141" y="3249"/>
                </a:lnTo>
                <a:lnTo>
                  <a:pt x="2147" y="3293"/>
                </a:lnTo>
                <a:lnTo>
                  <a:pt x="2152" y="3333"/>
                </a:lnTo>
                <a:lnTo>
                  <a:pt x="2157" y="3367"/>
                </a:lnTo>
                <a:lnTo>
                  <a:pt x="2161" y="3397"/>
                </a:lnTo>
                <a:lnTo>
                  <a:pt x="2165" y="3420"/>
                </a:lnTo>
                <a:lnTo>
                  <a:pt x="2167" y="3438"/>
                </a:lnTo>
                <a:lnTo>
                  <a:pt x="2168" y="3448"/>
                </a:lnTo>
                <a:lnTo>
                  <a:pt x="2168" y="3453"/>
                </a:lnTo>
                <a:lnTo>
                  <a:pt x="2169" y="3454"/>
                </a:lnTo>
                <a:lnTo>
                  <a:pt x="2169" y="3456"/>
                </a:lnTo>
                <a:lnTo>
                  <a:pt x="2170" y="3457"/>
                </a:lnTo>
                <a:lnTo>
                  <a:pt x="2171" y="3457"/>
                </a:lnTo>
                <a:lnTo>
                  <a:pt x="2175" y="3458"/>
                </a:lnTo>
                <a:lnTo>
                  <a:pt x="2177" y="3458"/>
                </a:lnTo>
                <a:lnTo>
                  <a:pt x="2179" y="3458"/>
                </a:lnTo>
                <a:lnTo>
                  <a:pt x="2180" y="3457"/>
                </a:lnTo>
                <a:lnTo>
                  <a:pt x="2180" y="3456"/>
                </a:lnTo>
                <a:lnTo>
                  <a:pt x="2181" y="3454"/>
                </a:lnTo>
                <a:lnTo>
                  <a:pt x="3368" y="412"/>
                </a:lnTo>
                <a:close/>
                <a:moveTo>
                  <a:pt x="3232" y="276"/>
                </a:moveTo>
                <a:lnTo>
                  <a:pt x="197" y="1465"/>
                </a:lnTo>
                <a:lnTo>
                  <a:pt x="195" y="1465"/>
                </a:lnTo>
                <a:lnTo>
                  <a:pt x="194" y="1466"/>
                </a:lnTo>
                <a:lnTo>
                  <a:pt x="192" y="1467"/>
                </a:lnTo>
                <a:lnTo>
                  <a:pt x="192" y="1470"/>
                </a:lnTo>
                <a:lnTo>
                  <a:pt x="192" y="1472"/>
                </a:lnTo>
                <a:lnTo>
                  <a:pt x="192" y="1474"/>
                </a:lnTo>
                <a:lnTo>
                  <a:pt x="194" y="1476"/>
                </a:lnTo>
                <a:lnTo>
                  <a:pt x="195" y="1477"/>
                </a:lnTo>
                <a:lnTo>
                  <a:pt x="196" y="1477"/>
                </a:lnTo>
                <a:lnTo>
                  <a:pt x="198" y="1477"/>
                </a:lnTo>
                <a:lnTo>
                  <a:pt x="201" y="1479"/>
                </a:lnTo>
                <a:lnTo>
                  <a:pt x="212" y="1480"/>
                </a:lnTo>
                <a:lnTo>
                  <a:pt x="230" y="1482"/>
                </a:lnTo>
                <a:lnTo>
                  <a:pt x="253" y="1485"/>
                </a:lnTo>
                <a:lnTo>
                  <a:pt x="282" y="1490"/>
                </a:lnTo>
                <a:lnTo>
                  <a:pt x="317" y="1494"/>
                </a:lnTo>
                <a:lnTo>
                  <a:pt x="356" y="1500"/>
                </a:lnTo>
                <a:lnTo>
                  <a:pt x="400" y="1505"/>
                </a:lnTo>
                <a:lnTo>
                  <a:pt x="449" y="1512"/>
                </a:lnTo>
                <a:lnTo>
                  <a:pt x="501" y="1520"/>
                </a:lnTo>
                <a:lnTo>
                  <a:pt x="556" y="1526"/>
                </a:lnTo>
                <a:lnTo>
                  <a:pt x="615" y="1534"/>
                </a:lnTo>
                <a:lnTo>
                  <a:pt x="676" y="1543"/>
                </a:lnTo>
                <a:lnTo>
                  <a:pt x="738" y="1552"/>
                </a:lnTo>
                <a:lnTo>
                  <a:pt x="803" y="1561"/>
                </a:lnTo>
                <a:lnTo>
                  <a:pt x="868" y="1569"/>
                </a:lnTo>
                <a:lnTo>
                  <a:pt x="935" y="1578"/>
                </a:lnTo>
                <a:lnTo>
                  <a:pt x="1002" y="1587"/>
                </a:lnTo>
                <a:lnTo>
                  <a:pt x="1068" y="1596"/>
                </a:lnTo>
                <a:lnTo>
                  <a:pt x="1136" y="1605"/>
                </a:lnTo>
                <a:lnTo>
                  <a:pt x="1201" y="1614"/>
                </a:lnTo>
                <a:lnTo>
                  <a:pt x="1265" y="1623"/>
                </a:lnTo>
                <a:lnTo>
                  <a:pt x="1328" y="1631"/>
                </a:lnTo>
                <a:lnTo>
                  <a:pt x="1389" y="1640"/>
                </a:lnTo>
                <a:lnTo>
                  <a:pt x="1448" y="1648"/>
                </a:lnTo>
                <a:lnTo>
                  <a:pt x="1504" y="1656"/>
                </a:lnTo>
                <a:lnTo>
                  <a:pt x="1556" y="1663"/>
                </a:lnTo>
                <a:lnTo>
                  <a:pt x="1605" y="1669"/>
                </a:lnTo>
                <a:lnTo>
                  <a:pt x="1649" y="1676"/>
                </a:lnTo>
                <a:lnTo>
                  <a:pt x="1690" y="1681"/>
                </a:lnTo>
                <a:lnTo>
                  <a:pt x="1724" y="1686"/>
                </a:lnTo>
                <a:lnTo>
                  <a:pt x="1754" y="1690"/>
                </a:lnTo>
                <a:lnTo>
                  <a:pt x="1779" y="1694"/>
                </a:lnTo>
                <a:lnTo>
                  <a:pt x="1796" y="1696"/>
                </a:lnTo>
                <a:lnTo>
                  <a:pt x="1808" y="1698"/>
                </a:lnTo>
                <a:lnTo>
                  <a:pt x="1813" y="1698"/>
                </a:lnTo>
                <a:lnTo>
                  <a:pt x="3232" y="276"/>
                </a:lnTo>
                <a:close/>
                <a:moveTo>
                  <a:pt x="3435" y="0"/>
                </a:moveTo>
                <a:lnTo>
                  <a:pt x="3469" y="2"/>
                </a:lnTo>
                <a:lnTo>
                  <a:pt x="3500" y="8"/>
                </a:lnTo>
                <a:lnTo>
                  <a:pt x="3529" y="20"/>
                </a:lnTo>
                <a:lnTo>
                  <a:pt x="3558" y="36"/>
                </a:lnTo>
                <a:lnTo>
                  <a:pt x="3584" y="59"/>
                </a:lnTo>
                <a:lnTo>
                  <a:pt x="3585" y="59"/>
                </a:lnTo>
                <a:lnTo>
                  <a:pt x="3585" y="60"/>
                </a:lnTo>
                <a:lnTo>
                  <a:pt x="3607" y="85"/>
                </a:lnTo>
                <a:lnTo>
                  <a:pt x="3623" y="114"/>
                </a:lnTo>
                <a:lnTo>
                  <a:pt x="3635" y="144"/>
                </a:lnTo>
                <a:lnTo>
                  <a:pt x="3641" y="175"/>
                </a:lnTo>
                <a:lnTo>
                  <a:pt x="3642" y="207"/>
                </a:lnTo>
                <a:lnTo>
                  <a:pt x="3639" y="240"/>
                </a:lnTo>
                <a:lnTo>
                  <a:pt x="3629" y="273"/>
                </a:lnTo>
                <a:lnTo>
                  <a:pt x="2360" y="3524"/>
                </a:lnTo>
                <a:lnTo>
                  <a:pt x="2345" y="3556"/>
                </a:lnTo>
                <a:lnTo>
                  <a:pt x="2325" y="3583"/>
                </a:lnTo>
                <a:lnTo>
                  <a:pt x="2301" y="3607"/>
                </a:lnTo>
                <a:lnTo>
                  <a:pt x="2273" y="3626"/>
                </a:lnTo>
                <a:lnTo>
                  <a:pt x="2243" y="3639"/>
                </a:lnTo>
                <a:lnTo>
                  <a:pt x="2210" y="3648"/>
                </a:lnTo>
                <a:lnTo>
                  <a:pt x="2176" y="3651"/>
                </a:lnTo>
                <a:lnTo>
                  <a:pt x="2151" y="3649"/>
                </a:lnTo>
                <a:lnTo>
                  <a:pt x="2118" y="3642"/>
                </a:lnTo>
                <a:lnTo>
                  <a:pt x="2087" y="3631"/>
                </a:lnTo>
                <a:lnTo>
                  <a:pt x="2059" y="3614"/>
                </a:lnTo>
                <a:lnTo>
                  <a:pt x="2035" y="3593"/>
                </a:lnTo>
                <a:lnTo>
                  <a:pt x="2014" y="3569"/>
                </a:lnTo>
                <a:lnTo>
                  <a:pt x="1998" y="3541"/>
                </a:lnTo>
                <a:lnTo>
                  <a:pt x="1985" y="3511"/>
                </a:lnTo>
                <a:lnTo>
                  <a:pt x="1978" y="3478"/>
                </a:lnTo>
                <a:lnTo>
                  <a:pt x="1764" y="1889"/>
                </a:lnTo>
                <a:lnTo>
                  <a:pt x="1763" y="1886"/>
                </a:lnTo>
                <a:lnTo>
                  <a:pt x="1761" y="1884"/>
                </a:lnTo>
                <a:lnTo>
                  <a:pt x="1759" y="1883"/>
                </a:lnTo>
                <a:lnTo>
                  <a:pt x="173" y="1669"/>
                </a:lnTo>
                <a:lnTo>
                  <a:pt x="139" y="1661"/>
                </a:lnTo>
                <a:lnTo>
                  <a:pt x="108" y="1649"/>
                </a:lnTo>
                <a:lnTo>
                  <a:pt x="81" y="1633"/>
                </a:lnTo>
                <a:lnTo>
                  <a:pt x="56" y="1612"/>
                </a:lnTo>
                <a:lnTo>
                  <a:pt x="37" y="1587"/>
                </a:lnTo>
                <a:lnTo>
                  <a:pt x="20" y="1559"/>
                </a:lnTo>
                <a:lnTo>
                  <a:pt x="8" y="1528"/>
                </a:lnTo>
                <a:lnTo>
                  <a:pt x="1" y="1495"/>
                </a:lnTo>
                <a:lnTo>
                  <a:pt x="0" y="1461"/>
                </a:lnTo>
                <a:lnTo>
                  <a:pt x="4" y="1429"/>
                </a:lnTo>
                <a:lnTo>
                  <a:pt x="13" y="1398"/>
                </a:lnTo>
                <a:lnTo>
                  <a:pt x="28" y="1369"/>
                </a:lnTo>
                <a:lnTo>
                  <a:pt x="46" y="1342"/>
                </a:lnTo>
                <a:lnTo>
                  <a:pt x="70" y="1320"/>
                </a:lnTo>
                <a:lnTo>
                  <a:pt x="96" y="1300"/>
                </a:lnTo>
                <a:lnTo>
                  <a:pt x="126" y="1286"/>
                </a:lnTo>
                <a:lnTo>
                  <a:pt x="3371" y="14"/>
                </a:lnTo>
                <a:lnTo>
                  <a:pt x="3403" y="4"/>
                </a:lnTo>
                <a:lnTo>
                  <a:pt x="3435" y="0"/>
                </a:lnTo>
                <a:close/>
              </a:path>
            </a:pathLst>
          </a:custGeom>
          <a:solidFill>
            <a:schemeClr val="accent2"/>
          </a:solid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53" name="Freeform 27"/>
          <p:cNvSpPr>
            <a:spLocks noEditPoints="1"/>
          </p:cNvSpPr>
          <p:nvPr/>
        </p:nvSpPr>
        <p:spPr bwMode="auto">
          <a:xfrm>
            <a:off x="6128171" y="1510523"/>
            <a:ext cx="422275" cy="555625"/>
          </a:xfrm>
          <a:custGeom>
            <a:avLst/>
            <a:gdLst>
              <a:gd name="T0" fmla="*/ 593 w 2659"/>
              <a:gd name="T1" fmla="*/ 2426 h 3500"/>
              <a:gd name="T2" fmla="*/ 402 w 2659"/>
              <a:gd name="T3" fmla="*/ 2455 h 3500"/>
              <a:gd name="T4" fmla="*/ 183 w 2659"/>
              <a:gd name="T5" fmla="*/ 2675 h 3500"/>
              <a:gd name="T6" fmla="*/ 2499 w 2659"/>
              <a:gd name="T7" fmla="*/ 2765 h 3500"/>
              <a:gd name="T8" fmla="*/ 2338 w 2659"/>
              <a:gd name="T9" fmla="*/ 2499 h 3500"/>
              <a:gd name="T10" fmla="*/ 2102 w 2659"/>
              <a:gd name="T11" fmla="*/ 2430 h 3500"/>
              <a:gd name="T12" fmla="*/ 1890 w 2659"/>
              <a:gd name="T13" fmla="*/ 2381 h 3500"/>
              <a:gd name="T14" fmla="*/ 1329 w 2659"/>
              <a:gd name="T15" fmla="*/ 3055 h 3500"/>
              <a:gd name="T16" fmla="*/ 1190 w 2659"/>
              <a:gd name="T17" fmla="*/ 2981 h 3500"/>
              <a:gd name="T18" fmla="*/ 1021 w 2659"/>
              <a:gd name="T19" fmla="*/ 2184 h 3500"/>
              <a:gd name="T20" fmla="*/ 1329 w 2659"/>
              <a:gd name="T21" fmla="*/ 2897 h 3500"/>
              <a:gd name="T22" fmla="*/ 1637 w 2659"/>
              <a:gd name="T23" fmla="*/ 2184 h 3500"/>
              <a:gd name="T24" fmla="*/ 1429 w 2659"/>
              <a:gd name="T25" fmla="*/ 1956 h 3500"/>
              <a:gd name="T26" fmla="*/ 992 w 2659"/>
              <a:gd name="T27" fmla="*/ 806 h 3500"/>
              <a:gd name="T28" fmla="*/ 773 w 2659"/>
              <a:gd name="T29" fmla="*/ 1196 h 3500"/>
              <a:gd name="T30" fmla="*/ 954 w 2659"/>
              <a:gd name="T31" fmla="*/ 1608 h 3500"/>
              <a:gd name="T32" fmla="*/ 1279 w 2659"/>
              <a:gd name="T33" fmla="*/ 1803 h 3500"/>
              <a:gd name="T34" fmla="*/ 1619 w 2659"/>
              <a:gd name="T35" fmla="*/ 1696 h 3500"/>
              <a:gd name="T36" fmla="*/ 1849 w 2659"/>
              <a:gd name="T37" fmla="*/ 1345 h 3500"/>
              <a:gd name="T38" fmla="*/ 1889 w 2659"/>
              <a:gd name="T39" fmla="*/ 972 h 3500"/>
              <a:gd name="T40" fmla="*/ 1198 w 2659"/>
              <a:gd name="T41" fmla="*/ 887 h 3500"/>
              <a:gd name="T42" fmla="*/ 1396 w 2659"/>
              <a:gd name="T43" fmla="*/ 158 h 3500"/>
              <a:gd name="T44" fmla="*/ 1112 w 2659"/>
              <a:gd name="T45" fmla="*/ 230 h 3500"/>
              <a:gd name="T46" fmla="*/ 828 w 2659"/>
              <a:gd name="T47" fmla="*/ 368 h 3500"/>
              <a:gd name="T48" fmla="*/ 686 w 2659"/>
              <a:gd name="T49" fmla="*/ 688 h 3500"/>
              <a:gd name="T50" fmla="*/ 778 w 2659"/>
              <a:gd name="T51" fmla="*/ 873 h 3500"/>
              <a:gd name="T52" fmla="*/ 911 w 2659"/>
              <a:gd name="T53" fmla="*/ 599 h 3500"/>
              <a:gd name="T54" fmla="*/ 1039 w 2659"/>
              <a:gd name="T55" fmla="*/ 605 h 3500"/>
              <a:gd name="T56" fmla="*/ 1152 w 2659"/>
              <a:gd name="T57" fmla="*/ 722 h 3500"/>
              <a:gd name="T58" fmla="*/ 1908 w 2659"/>
              <a:gd name="T59" fmla="*/ 777 h 3500"/>
              <a:gd name="T60" fmla="*/ 1934 w 2659"/>
              <a:gd name="T61" fmla="*/ 550 h 3500"/>
              <a:gd name="T62" fmla="*/ 1673 w 2659"/>
              <a:gd name="T63" fmla="*/ 235 h 3500"/>
              <a:gd name="T64" fmla="*/ 1463 w 2659"/>
              <a:gd name="T65" fmla="*/ 3 h 3500"/>
              <a:gd name="T66" fmla="*/ 1872 w 2659"/>
              <a:gd name="T67" fmla="*/ 189 h 3500"/>
              <a:gd name="T68" fmla="*/ 2111 w 2659"/>
              <a:gd name="T69" fmla="*/ 589 h 3500"/>
              <a:gd name="T70" fmla="*/ 2095 w 2659"/>
              <a:gd name="T71" fmla="*/ 1068 h 3500"/>
              <a:gd name="T72" fmla="*/ 1984 w 2659"/>
              <a:gd name="T73" fmla="*/ 1435 h 3500"/>
              <a:gd name="T74" fmla="*/ 1722 w 2659"/>
              <a:gd name="T75" fmla="*/ 1815 h 3500"/>
              <a:gd name="T76" fmla="*/ 1771 w 2659"/>
              <a:gd name="T77" fmla="*/ 2100 h 3500"/>
              <a:gd name="T78" fmla="*/ 1954 w 2659"/>
              <a:gd name="T79" fmla="*/ 2236 h 3500"/>
              <a:gd name="T80" fmla="*/ 2106 w 2659"/>
              <a:gd name="T81" fmla="*/ 2272 h 3500"/>
              <a:gd name="T82" fmla="*/ 2303 w 2659"/>
              <a:gd name="T83" fmla="*/ 2305 h 3500"/>
              <a:gd name="T84" fmla="*/ 2588 w 2659"/>
              <a:gd name="T85" fmla="*/ 2545 h 3500"/>
              <a:gd name="T86" fmla="*/ 2657 w 2659"/>
              <a:gd name="T87" fmla="*/ 3442 h 3500"/>
              <a:gd name="T88" fmla="*/ 58 w 2659"/>
              <a:gd name="T89" fmla="*/ 3497 h 3500"/>
              <a:gd name="T90" fmla="*/ 3 w 2659"/>
              <a:gd name="T91" fmla="*/ 2755 h 3500"/>
              <a:gd name="T92" fmla="*/ 171 w 2659"/>
              <a:gd name="T93" fmla="*/ 2418 h 3500"/>
              <a:gd name="T94" fmla="*/ 522 w 2659"/>
              <a:gd name="T95" fmla="*/ 2273 h 3500"/>
              <a:gd name="T96" fmla="*/ 608 w 2659"/>
              <a:gd name="T97" fmla="*/ 2264 h 3500"/>
              <a:gd name="T98" fmla="*/ 786 w 2659"/>
              <a:gd name="T99" fmla="*/ 2194 h 3500"/>
              <a:gd name="T100" fmla="*/ 949 w 2659"/>
              <a:gd name="T101" fmla="*/ 1994 h 3500"/>
              <a:gd name="T102" fmla="*/ 796 w 2659"/>
              <a:gd name="T103" fmla="*/ 1661 h 3500"/>
              <a:gd name="T104" fmla="*/ 609 w 2659"/>
              <a:gd name="T105" fmla="*/ 1165 h 3500"/>
              <a:gd name="T106" fmla="*/ 522 w 2659"/>
              <a:gd name="T107" fmla="*/ 819 h 3500"/>
              <a:gd name="T108" fmla="*/ 622 w 2659"/>
              <a:gd name="T109" fmla="*/ 387 h 3500"/>
              <a:gd name="T110" fmla="*/ 923 w 2659"/>
              <a:gd name="T111" fmla="*/ 112 h 3500"/>
              <a:gd name="T112" fmla="*/ 1332 w 2659"/>
              <a:gd name="T113" fmla="*/ 3 h 3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59" h="3500">
                <a:moveTo>
                  <a:pt x="769" y="2381"/>
                </a:moveTo>
                <a:lnTo>
                  <a:pt x="739" y="2394"/>
                </a:lnTo>
                <a:lnTo>
                  <a:pt x="707" y="2403"/>
                </a:lnTo>
                <a:lnTo>
                  <a:pt x="676" y="2412"/>
                </a:lnTo>
                <a:lnTo>
                  <a:pt x="647" y="2418"/>
                </a:lnTo>
                <a:lnTo>
                  <a:pt x="618" y="2422"/>
                </a:lnTo>
                <a:lnTo>
                  <a:pt x="593" y="2426"/>
                </a:lnTo>
                <a:lnTo>
                  <a:pt x="572" y="2428"/>
                </a:lnTo>
                <a:lnTo>
                  <a:pt x="556" y="2429"/>
                </a:lnTo>
                <a:lnTo>
                  <a:pt x="544" y="2430"/>
                </a:lnTo>
                <a:lnTo>
                  <a:pt x="540" y="2430"/>
                </a:lnTo>
                <a:lnTo>
                  <a:pt x="492" y="2433"/>
                </a:lnTo>
                <a:lnTo>
                  <a:pt x="446" y="2442"/>
                </a:lnTo>
                <a:lnTo>
                  <a:pt x="402" y="2455"/>
                </a:lnTo>
                <a:lnTo>
                  <a:pt x="360" y="2474"/>
                </a:lnTo>
                <a:lnTo>
                  <a:pt x="322" y="2499"/>
                </a:lnTo>
                <a:lnTo>
                  <a:pt x="286" y="2526"/>
                </a:lnTo>
                <a:lnTo>
                  <a:pt x="254" y="2559"/>
                </a:lnTo>
                <a:lnTo>
                  <a:pt x="226" y="2594"/>
                </a:lnTo>
                <a:lnTo>
                  <a:pt x="202" y="2633"/>
                </a:lnTo>
                <a:lnTo>
                  <a:pt x="183" y="2675"/>
                </a:lnTo>
                <a:lnTo>
                  <a:pt x="169" y="2719"/>
                </a:lnTo>
                <a:lnTo>
                  <a:pt x="161" y="2765"/>
                </a:lnTo>
                <a:lnTo>
                  <a:pt x="158" y="2813"/>
                </a:lnTo>
                <a:lnTo>
                  <a:pt x="158" y="3342"/>
                </a:lnTo>
                <a:lnTo>
                  <a:pt x="2502" y="3342"/>
                </a:lnTo>
                <a:lnTo>
                  <a:pt x="2502" y="2813"/>
                </a:lnTo>
                <a:lnTo>
                  <a:pt x="2499" y="2765"/>
                </a:lnTo>
                <a:lnTo>
                  <a:pt x="2491" y="2719"/>
                </a:lnTo>
                <a:lnTo>
                  <a:pt x="2476" y="2675"/>
                </a:lnTo>
                <a:lnTo>
                  <a:pt x="2457" y="2633"/>
                </a:lnTo>
                <a:lnTo>
                  <a:pt x="2433" y="2594"/>
                </a:lnTo>
                <a:lnTo>
                  <a:pt x="2405" y="2559"/>
                </a:lnTo>
                <a:lnTo>
                  <a:pt x="2373" y="2526"/>
                </a:lnTo>
                <a:lnTo>
                  <a:pt x="2338" y="2499"/>
                </a:lnTo>
                <a:lnTo>
                  <a:pt x="2299" y="2474"/>
                </a:lnTo>
                <a:lnTo>
                  <a:pt x="2258" y="2455"/>
                </a:lnTo>
                <a:lnTo>
                  <a:pt x="2213" y="2442"/>
                </a:lnTo>
                <a:lnTo>
                  <a:pt x="2167" y="2433"/>
                </a:lnTo>
                <a:lnTo>
                  <a:pt x="2119" y="2430"/>
                </a:lnTo>
                <a:lnTo>
                  <a:pt x="2115" y="2430"/>
                </a:lnTo>
                <a:lnTo>
                  <a:pt x="2102" y="2430"/>
                </a:lnTo>
                <a:lnTo>
                  <a:pt x="2084" y="2428"/>
                </a:lnTo>
                <a:lnTo>
                  <a:pt x="2060" y="2426"/>
                </a:lnTo>
                <a:lnTo>
                  <a:pt x="2031" y="2421"/>
                </a:lnTo>
                <a:lnTo>
                  <a:pt x="1999" y="2415"/>
                </a:lnTo>
                <a:lnTo>
                  <a:pt x="1965" y="2407"/>
                </a:lnTo>
                <a:lnTo>
                  <a:pt x="1927" y="2396"/>
                </a:lnTo>
                <a:lnTo>
                  <a:pt x="1890" y="2381"/>
                </a:lnTo>
                <a:lnTo>
                  <a:pt x="1469" y="2981"/>
                </a:lnTo>
                <a:lnTo>
                  <a:pt x="1452" y="3003"/>
                </a:lnTo>
                <a:lnTo>
                  <a:pt x="1431" y="3021"/>
                </a:lnTo>
                <a:lnTo>
                  <a:pt x="1409" y="3034"/>
                </a:lnTo>
                <a:lnTo>
                  <a:pt x="1383" y="3045"/>
                </a:lnTo>
                <a:lnTo>
                  <a:pt x="1357" y="3051"/>
                </a:lnTo>
                <a:lnTo>
                  <a:pt x="1329" y="3055"/>
                </a:lnTo>
                <a:lnTo>
                  <a:pt x="1329" y="3055"/>
                </a:lnTo>
                <a:lnTo>
                  <a:pt x="1302" y="3051"/>
                </a:lnTo>
                <a:lnTo>
                  <a:pt x="1275" y="3045"/>
                </a:lnTo>
                <a:lnTo>
                  <a:pt x="1251" y="3034"/>
                </a:lnTo>
                <a:lnTo>
                  <a:pt x="1228" y="3021"/>
                </a:lnTo>
                <a:lnTo>
                  <a:pt x="1208" y="3003"/>
                </a:lnTo>
                <a:lnTo>
                  <a:pt x="1190" y="2981"/>
                </a:lnTo>
                <a:lnTo>
                  <a:pt x="769" y="2381"/>
                </a:lnTo>
                <a:close/>
                <a:moveTo>
                  <a:pt x="1135" y="1929"/>
                </a:moveTo>
                <a:lnTo>
                  <a:pt x="1121" y="1984"/>
                </a:lnTo>
                <a:lnTo>
                  <a:pt x="1103" y="2038"/>
                </a:lnTo>
                <a:lnTo>
                  <a:pt x="1080" y="2089"/>
                </a:lnTo>
                <a:lnTo>
                  <a:pt x="1053" y="2138"/>
                </a:lnTo>
                <a:lnTo>
                  <a:pt x="1021" y="2184"/>
                </a:lnTo>
                <a:lnTo>
                  <a:pt x="986" y="2226"/>
                </a:lnTo>
                <a:lnTo>
                  <a:pt x="947" y="2265"/>
                </a:lnTo>
                <a:lnTo>
                  <a:pt x="906" y="2302"/>
                </a:lnTo>
                <a:lnTo>
                  <a:pt x="1319" y="2890"/>
                </a:lnTo>
                <a:lnTo>
                  <a:pt x="1322" y="2893"/>
                </a:lnTo>
                <a:lnTo>
                  <a:pt x="1325" y="2895"/>
                </a:lnTo>
                <a:lnTo>
                  <a:pt x="1329" y="2897"/>
                </a:lnTo>
                <a:lnTo>
                  <a:pt x="1334" y="2895"/>
                </a:lnTo>
                <a:lnTo>
                  <a:pt x="1338" y="2893"/>
                </a:lnTo>
                <a:lnTo>
                  <a:pt x="1341" y="2890"/>
                </a:lnTo>
                <a:lnTo>
                  <a:pt x="1754" y="2302"/>
                </a:lnTo>
                <a:lnTo>
                  <a:pt x="1712" y="2265"/>
                </a:lnTo>
                <a:lnTo>
                  <a:pt x="1673" y="2226"/>
                </a:lnTo>
                <a:lnTo>
                  <a:pt x="1637" y="2184"/>
                </a:lnTo>
                <a:lnTo>
                  <a:pt x="1607" y="2138"/>
                </a:lnTo>
                <a:lnTo>
                  <a:pt x="1579" y="2089"/>
                </a:lnTo>
                <a:lnTo>
                  <a:pt x="1557" y="2038"/>
                </a:lnTo>
                <a:lnTo>
                  <a:pt x="1538" y="1985"/>
                </a:lnTo>
                <a:lnTo>
                  <a:pt x="1525" y="1929"/>
                </a:lnTo>
                <a:lnTo>
                  <a:pt x="1478" y="1945"/>
                </a:lnTo>
                <a:lnTo>
                  <a:pt x="1429" y="1956"/>
                </a:lnTo>
                <a:lnTo>
                  <a:pt x="1380" y="1962"/>
                </a:lnTo>
                <a:lnTo>
                  <a:pt x="1329" y="1964"/>
                </a:lnTo>
                <a:lnTo>
                  <a:pt x="1280" y="1962"/>
                </a:lnTo>
                <a:lnTo>
                  <a:pt x="1230" y="1955"/>
                </a:lnTo>
                <a:lnTo>
                  <a:pt x="1181" y="1944"/>
                </a:lnTo>
                <a:lnTo>
                  <a:pt x="1135" y="1929"/>
                </a:lnTo>
                <a:close/>
                <a:moveTo>
                  <a:pt x="992" y="806"/>
                </a:moveTo>
                <a:lnTo>
                  <a:pt x="964" y="867"/>
                </a:lnTo>
                <a:lnTo>
                  <a:pt x="931" y="925"/>
                </a:lnTo>
                <a:lnTo>
                  <a:pt x="895" y="980"/>
                </a:lnTo>
                <a:lnTo>
                  <a:pt x="855" y="1032"/>
                </a:lnTo>
                <a:lnTo>
                  <a:pt x="811" y="1082"/>
                </a:lnTo>
                <a:lnTo>
                  <a:pt x="763" y="1127"/>
                </a:lnTo>
                <a:lnTo>
                  <a:pt x="773" y="1196"/>
                </a:lnTo>
                <a:lnTo>
                  <a:pt x="787" y="1263"/>
                </a:lnTo>
                <a:lnTo>
                  <a:pt x="805" y="1328"/>
                </a:lnTo>
                <a:lnTo>
                  <a:pt x="828" y="1390"/>
                </a:lnTo>
                <a:lnTo>
                  <a:pt x="854" y="1450"/>
                </a:lnTo>
                <a:lnTo>
                  <a:pt x="884" y="1506"/>
                </a:lnTo>
                <a:lnTo>
                  <a:pt x="917" y="1558"/>
                </a:lnTo>
                <a:lnTo>
                  <a:pt x="954" y="1608"/>
                </a:lnTo>
                <a:lnTo>
                  <a:pt x="994" y="1652"/>
                </a:lnTo>
                <a:lnTo>
                  <a:pt x="1037" y="1693"/>
                </a:lnTo>
                <a:lnTo>
                  <a:pt x="1082" y="1727"/>
                </a:lnTo>
                <a:lnTo>
                  <a:pt x="1129" y="1755"/>
                </a:lnTo>
                <a:lnTo>
                  <a:pt x="1178" y="1778"/>
                </a:lnTo>
                <a:lnTo>
                  <a:pt x="1228" y="1793"/>
                </a:lnTo>
                <a:lnTo>
                  <a:pt x="1279" y="1803"/>
                </a:lnTo>
                <a:lnTo>
                  <a:pt x="1329" y="1806"/>
                </a:lnTo>
                <a:lnTo>
                  <a:pt x="1382" y="1803"/>
                </a:lnTo>
                <a:lnTo>
                  <a:pt x="1433" y="1793"/>
                </a:lnTo>
                <a:lnTo>
                  <a:pt x="1482" y="1778"/>
                </a:lnTo>
                <a:lnTo>
                  <a:pt x="1529" y="1756"/>
                </a:lnTo>
                <a:lnTo>
                  <a:pt x="1576" y="1729"/>
                </a:lnTo>
                <a:lnTo>
                  <a:pt x="1619" y="1696"/>
                </a:lnTo>
                <a:lnTo>
                  <a:pt x="1661" y="1659"/>
                </a:lnTo>
                <a:lnTo>
                  <a:pt x="1700" y="1616"/>
                </a:lnTo>
                <a:lnTo>
                  <a:pt x="1736" y="1570"/>
                </a:lnTo>
                <a:lnTo>
                  <a:pt x="1769" y="1519"/>
                </a:lnTo>
                <a:lnTo>
                  <a:pt x="1798" y="1465"/>
                </a:lnTo>
                <a:lnTo>
                  <a:pt x="1826" y="1406"/>
                </a:lnTo>
                <a:lnTo>
                  <a:pt x="1849" y="1345"/>
                </a:lnTo>
                <a:lnTo>
                  <a:pt x="1868" y="1281"/>
                </a:lnTo>
                <a:lnTo>
                  <a:pt x="1883" y="1213"/>
                </a:lnTo>
                <a:lnTo>
                  <a:pt x="1895" y="1144"/>
                </a:lnTo>
                <a:lnTo>
                  <a:pt x="1902" y="1073"/>
                </a:lnTo>
                <a:lnTo>
                  <a:pt x="1904" y="999"/>
                </a:lnTo>
                <a:lnTo>
                  <a:pt x="1904" y="998"/>
                </a:lnTo>
                <a:lnTo>
                  <a:pt x="1889" y="972"/>
                </a:lnTo>
                <a:lnTo>
                  <a:pt x="1870" y="947"/>
                </a:lnTo>
                <a:lnTo>
                  <a:pt x="1849" y="927"/>
                </a:lnTo>
                <a:lnTo>
                  <a:pt x="1824" y="910"/>
                </a:lnTo>
                <a:lnTo>
                  <a:pt x="1795" y="897"/>
                </a:lnTo>
                <a:lnTo>
                  <a:pt x="1766" y="890"/>
                </a:lnTo>
                <a:lnTo>
                  <a:pt x="1734" y="887"/>
                </a:lnTo>
                <a:lnTo>
                  <a:pt x="1198" y="887"/>
                </a:lnTo>
                <a:lnTo>
                  <a:pt x="1158" y="885"/>
                </a:lnTo>
                <a:lnTo>
                  <a:pt x="1121" y="877"/>
                </a:lnTo>
                <a:lnTo>
                  <a:pt x="1084" y="865"/>
                </a:lnTo>
                <a:lnTo>
                  <a:pt x="1049" y="848"/>
                </a:lnTo>
                <a:lnTo>
                  <a:pt x="1016" y="827"/>
                </a:lnTo>
                <a:lnTo>
                  <a:pt x="992" y="806"/>
                </a:lnTo>
                <a:close/>
                <a:moveTo>
                  <a:pt x="1396" y="158"/>
                </a:moveTo>
                <a:lnTo>
                  <a:pt x="1344" y="160"/>
                </a:lnTo>
                <a:lnTo>
                  <a:pt x="1293" y="168"/>
                </a:lnTo>
                <a:lnTo>
                  <a:pt x="1243" y="180"/>
                </a:lnTo>
                <a:lnTo>
                  <a:pt x="1193" y="198"/>
                </a:lnTo>
                <a:lnTo>
                  <a:pt x="1145" y="221"/>
                </a:lnTo>
                <a:lnTo>
                  <a:pt x="1129" y="227"/>
                </a:lnTo>
                <a:lnTo>
                  <a:pt x="1112" y="230"/>
                </a:lnTo>
                <a:lnTo>
                  <a:pt x="1066" y="234"/>
                </a:lnTo>
                <a:lnTo>
                  <a:pt x="1021" y="244"/>
                </a:lnTo>
                <a:lnTo>
                  <a:pt x="978" y="260"/>
                </a:lnTo>
                <a:lnTo>
                  <a:pt x="936" y="281"/>
                </a:lnTo>
                <a:lnTo>
                  <a:pt x="896" y="305"/>
                </a:lnTo>
                <a:lnTo>
                  <a:pt x="860" y="335"/>
                </a:lnTo>
                <a:lnTo>
                  <a:pt x="828" y="368"/>
                </a:lnTo>
                <a:lnTo>
                  <a:pt x="797" y="405"/>
                </a:lnTo>
                <a:lnTo>
                  <a:pt x="769" y="445"/>
                </a:lnTo>
                <a:lnTo>
                  <a:pt x="746" y="489"/>
                </a:lnTo>
                <a:lnTo>
                  <a:pt x="725" y="536"/>
                </a:lnTo>
                <a:lnTo>
                  <a:pt x="708" y="584"/>
                </a:lnTo>
                <a:lnTo>
                  <a:pt x="695" y="635"/>
                </a:lnTo>
                <a:lnTo>
                  <a:pt x="686" y="688"/>
                </a:lnTo>
                <a:lnTo>
                  <a:pt x="681" y="742"/>
                </a:lnTo>
                <a:lnTo>
                  <a:pt x="679" y="798"/>
                </a:lnTo>
                <a:lnTo>
                  <a:pt x="682" y="854"/>
                </a:lnTo>
                <a:lnTo>
                  <a:pt x="689" y="911"/>
                </a:lnTo>
                <a:lnTo>
                  <a:pt x="701" y="968"/>
                </a:lnTo>
                <a:lnTo>
                  <a:pt x="742" y="923"/>
                </a:lnTo>
                <a:lnTo>
                  <a:pt x="778" y="873"/>
                </a:lnTo>
                <a:lnTo>
                  <a:pt x="810" y="821"/>
                </a:lnTo>
                <a:lnTo>
                  <a:pt x="838" y="766"/>
                </a:lnTo>
                <a:lnTo>
                  <a:pt x="860" y="708"/>
                </a:lnTo>
                <a:lnTo>
                  <a:pt x="878" y="649"/>
                </a:lnTo>
                <a:lnTo>
                  <a:pt x="886" y="630"/>
                </a:lnTo>
                <a:lnTo>
                  <a:pt x="896" y="613"/>
                </a:lnTo>
                <a:lnTo>
                  <a:pt x="911" y="599"/>
                </a:lnTo>
                <a:lnTo>
                  <a:pt x="927" y="589"/>
                </a:lnTo>
                <a:lnTo>
                  <a:pt x="946" y="581"/>
                </a:lnTo>
                <a:lnTo>
                  <a:pt x="966" y="577"/>
                </a:lnTo>
                <a:lnTo>
                  <a:pt x="986" y="578"/>
                </a:lnTo>
                <a:lnTo>
                  <a:pt x="1007" y="583"/>
                </a:lnTo>
                <a:lnTo>
                  <a:pt x="1024" y="592"/>
                </a:lnTo>
                <a:lnTo>
                  <a:pt x="1039" y="605"/>
                </a:lnTo>
                <a:lnTo>
                  <a:pt x="1052" y="619"/>
                </a:lnTo>
                <a:lnTo>
                  <a:pt x="1062" y="637"/>
                </a:lnTo>
                <a:lnTo>
                  <a:pt x="1074" y="662"/>
                </a:lnTo>
                <a:lnTo>
                  <a:pt x="1090" y="683"/>
                </a:lnTo>
                <a:lnTo>
                  <a:pt x="1110" y="700"/>
                </a:lnTo>
                <a:lnTo>
                  <a:pt x="1130" y="713"/>
                </a:lnTo>
                <a:lnTo>
                  <a:pt x="1152" y="722"/>
                </a:lnTo>
                <a:lnTo>
                  <a:pt x="1174" y="728"/>
                </a:lnTo>
                <a:lnTo>
                  <a:pt x="1198" y="730"/>
                </a:lnTo>
                <a:lnTo>
                  <a:pt x="1734" y="730"/>
                </a:lnTo>
                <a:lnTo>
                  <a:pt x="1780" y="733"/>
                </a:lnTo>
                <a:lnTo>
                  <a:pt x="1826" y="742"/>
                </a:lnTo>
                <a:lnTo>
                  <a:pt x="1868" y="757"/>
                </a:lnTo>
                <a:lnTo>
                  <a:pt x="1908" y="777"/>
                </a:lnTo>
                <a:lnTo>
                  <a:pt x="1945" y="803"/>
                </a:lnTo>
                <a:lnTo>
                  <a:pt x="1978" y="833"/>
                </a:lnTo>
                <a:lnTo>
                  <a:pt x="1979" y="801"/>
                </a:lnTo>
                <a:lnTo>
                  <a:pt x="1976" y="735"/>
                </a:lnTo>
                <a:lnTo>
                  <a:pt x="1968" y="671"/>
                </a:lnTo>
                <a:lnTo>
                  <a:pt x="1953" y="610"/>
                </a:lnTo>
                <a:lnTo>
                  <a:pt x="1934" y="550"/>
                </a:lnTo>
                <a:lnTo>
                  <a:pt x="1908" y="494"/>
                </a:lnTo>
                <a:lnTo>
                  <a:pt x="1880" y="441"/>
                </a:lnTo>
                <a:lnTo>
                  <a:pt x="1846" y="391"/>
                </a:lnTo>
                <a:lnTo>
                  <a:pt x="1808" y="346"/>
                </a:lnTo>
                <a:lnTo>
                  <a:pt x="1767" y="304"/>
                </a:lnTo>
                <a:lnTo>
                  <a:pt x="1722" y="267"/>
                </a:lnTo>
                <a:lnTo>
                  <a:pt x="1673" y="235"/>
                </a:lnTo>
                <a:lnTo>
                  <a:pt x="1623" y="208"/>
                </a:lnTo>
                <a:lnTo>
                  <a:pt x="1569" y="187"/>
                </a:lnTo>
                <a:lnTo>
                  <a:pt x="1514" y="171"/>
                </a:lnTo>
                <a:lnTo>
                  <a:pt x="1455" y="161"/>
                </a:lnTo>
                <a:lnTo>
                  <a:pt x="1396" y="158"/>
                </a:lnTo>
                <a:close/>
                <a:moveTo>
                  <a:pt x="1396" y="0"/>
                </a:moveTo>
                <a:lnTo>
                  <a:pt x="1463" y="3"/>
                </a:lnTo>
                <a:lnTo>
                  <a:pt x="1528" y="13"/>
                </a:lnTo>
                <a:lnTo>
                  <a:pt x="1593" y="29"/>
                </a:lnTo>
                <a:lnTo>
                  <a:pt x="1654" y="50"/>
                </a:lnTo>
                <a:lnTo>
                  <a:pt x="1713" y="77"/>
                </a:lnTo>
                <a:lnTo>
                  <a:pt x="1770" y="109"/>
                </a:lnTo>
                <a:lnTo>
                  <a:pt x="1823" y="146"/>
                </a:lnTo>
                <a:lnTo>
                  <a:pt x="1872" y="189"/>
                </a:lnTo>
                <a:lnTo>
                  <a:pt x="1919" y="234"/>
                </a:lnTo>
                <a:lnTo>
                  <a:pt x="1962" y="285"/>
                </a:lnTo>
                <a:lnTo>
                  <a:pt x="2000" y="339"/>
                </a:lnTo>
                <a:lnTo>
                  <a:pt x="2035" y="397"/>
                </a:lnTo>
                <a:lnTo>
                  <a:pt x="2065" y="458"/>
                </a:lnTo>
                <a:lnTo>
                  <a:pt x="2090" y="522"/>
                </a:lnTo>
                <a:lnTo>
                  <a:pt x="2111" y="589"/>
                </a:lnTo>
                <a:lnTo>
                  <a:pt x="2124" y="657"/>
                </a:lnTo>
                <a:lnTo>
                  <a:pt x="2134" y="728"/>
                </a:lnTo>
                <a:lnTo>
                  <a:pt x="2137" y="801"/>
                </a:lnTo>
                <a:lnTo>
                  <a:pt x="2134" y="870"/>
                </a:lnTo>
                <a:lnTo>
                  <a:pt x="2126" y="937"/>
                </a:lnTo>
                <a:lnTo>
                  <a:pt x="2113" y="1003"/>
                </a:lnTo>
                <a:lnTo>
                  <a:pt x="2095" y="1068"/>
                </a:lnTo>
                <a:lnTo>
                  <a:pt x="2071" y="1131"/>
                </a:lnTo>
                <a:lnTo>
                  <a:pt x="2063" y="1147"/>
                </a:lnTo>
                <a:lnTo>
                  <a:pt x="2051" y="1158"/>
                </a:lnTo>
                <a:lnTo>
                  <a:pt x="2041" y="1230"/>
                </a:lnTo>
                <a:lnTo>
                  <a:pt x="2025" y="1300"/>
                </a:lnTo>
                <a:lnTo>
                  <a:pt x="2006" y="1368"/>
                </a:lnTo>
                <a:lnTo>
                  <a:pt x="1984" y="1435"/>
                </a:lnTo>
                <a:lnTo>
                  <a:pt x="1957" y="1499"/>
                </a:lnTo>
                <a:lnTo>
                  <a:pt x="1926" y="1559"/>
                </a:lnTo>
                <a:lnTo>
                  <a:pt x="1893" y="1617"/>
                </a:lnTo>
                <a:lnTo>
                  <a:pt x="1854" y="1673"/>
                </a:lnTo>
                <a:lnTo>
                  <a:pt x="1813" y="1726"/>
                </a:lnTo>
                <a:lnTo>
                  <a:pt x="1769" y="1772"/>
                </a:lnTo>
                <a:lnTo>
                  <a:pt x="1722" y="1815"/>
                </a:lnTo>
                <a:lnTo>
                  <a:pt x="1673" y="1853"/>
                </a:lnTo>
                <a:lnTo>
                  <a:pt x="1682" y="1904"/>
                </a:lnTo>
                <a:lnTo>
                  <a:pt x="1695" y="1952"/>
                </a:lnTo>
                <a:lnTo>
                  <a:pt x="1710" y="1995"/>
                </a:lnTo>
                <a:lnTo>
                  <a:pt x="1728" y="2033"/>
                </a:lnTo>
                <a:lnTo>
                  <a:pt x="1749" y="2069"/>
                </a:lnTo>
                <a:lnTo>
                  <a:pt x="1771" y="2100"/>
                </a:lnTo>
                <a:lnTo>
                  <a:pt x="1794" y="2129"/>
                </a:lnTo>
                <a:lnTo>
                  <a:pt x="1819" y="2153"/>
                </a:lnTo>
                <a:lnTo>
                  <a:pt x="1846" y="2175"/>
                </a:lnTo>
                <a:lnTo>
                  <a:pt x="1872" y="2194"/>
                </a:lnTo>
                <a:lnTo>
                  <a:pt x="1900" y="2210"/>
                </a:lnTo>
                <a:lnTo>
                  <a:pt x="1926" y="2224"/>
                </a:lnTo>
                <a:lnTo>
                  <a:pt x="1954" y="2236"/>
                </a:lnTo>
                <a:lnTo>
                  <a:pt x="1980" y="2245"/>
                </a:lnTo>
                <a:lnTo>
                  <a:pt x="2005" y="2254"/>
                </a:lnTo>
                <a:lnTo>
                  <a:pt x="2029" y="2259"/>
                </a:lnTo>
                <a:lnTo>
                  <a:pt x="2051" y="2264"/>
                </a:lnTo>
                <a:lnTo>
                  <a:pt x="2072" y="2268"/>
                </a:lnTo>
                <a:lnTo>
                  <a:pt x="2090" y="2270"/>
                </a:lnTo>
                <a:lnTo>
                  <a:pt x="2106" y="2272"/>
                </a:lnTo>
                <a:lnTo>
                  <a:pt x="2119" y="2272"/>
                </a:lnTo>
                <a:lnTo>
                  <a:pt x="2130" y="2273"/>
                </a:lnTo>
                <a:lnTo>
                  <a:pt x="2135" y="2273"/>
                </a:lnTo>
                <a:lnTo>
                  <a:pt x="2138" y="2273"/>
                </a:lnTo>
                <a:lnTo>
                  <a:pt x="2195" y="2278"/>
                </a:lnTo>
                <a:lnTo>
                  <a:pt x="2250" y="2289"/>
                </a:lnTo>
                <a:lnTo>
                  <a:pt x="2303" y="2305"/>
                </a:lnTo>
                <a:lnTo>
                  <a:pt x="2354" y="2326"/>
                </a:lnTo>
                <a:lnTo>
                  <a:pt x="2402" y="2352"/>
                </a:lnTo>
                <a:lnTo>
                  <a:pt x="2446" y="2383"/>
                </a:lnTo>
                <a:lnTo>
                  <a:pt x="2487" y="2418"/>
                </a:lnTo>
                <a:lnTo>
                  <a:pt x="2526" y="2457"/>
                </a:lnTo>
                <a:lnTo>
                  <a:pt x="2558" y="2500"/>
                </a:lnTo>
                <a:lnTo>
                  <a:pt x="2588" y="2545"/>
                </a:lnTo>
                <a:lnTo>
                  <a:pt x="2613" y="2594"/>
                </a:lnTo>
                <a:lnTo>
                  <a:pt x="2632" y="2646"/>
                </a:lnTo>
                <a:lnTo>
                  <a:pt x="2647" y="2699"/>
                </a:lnTo>
                <a:lnTo>
                  <a:pt x="2656" y="2755"/>
                </a:lnTo>
                <a:lnTo>
                  <a:pt x="2659" y="2813"/>
                </a:lnTo>
                <a:lnTo>
                  <a:pt x="2659" y="3422"/>
                </a:lnTo>
                <a:lnTo>
                  <a:pt x="2657" y="3442"/>
                </a:lnTo>
                <a:lnTo>
                  <a:pt x="2648" y="3461"/>
                </a:lnTo>
                <a:lnTo>
                  <a:pt x="2636" y="3477"/>
                </a:lnTo>
                <a:lnTo>
                  <a:pt x="2620" y="3489"/>
                </a:lnTo>
                <a:lnTo>
                  <a:pt x="2602" y="3497"/>
                </a:lnTo>
                <a:lnTo>
                  <a:pt x="2581" y="3500"/>
                </a:lnTo>
                <a:lnTo>
                  <a:pt x="78" y="3500"/>
                </a:lnTo>
                <a:lnTo>
                  <a:pt x="58" y="3497"/>
                </a:lnTo>
                <a:lnTo>
                  <a:pt x="39" y="3489"/>
                </a:lnTo>
                <a:lnTo>
                  <a:pt x="23" y="3477"/>
                </a:lnTo>
                <a:lnTo>
                  <a:pt x="11" y="3461"/>
                </a:lnTo>
                <a:lnTo>
                  <a:pt x="3" y="3442"/>
                </a:lnTo>
                <a:lnTo>
                  <a:pt x="0" y="3422"/>
                </a:lnTo>
                <a:lnTo>
                  <a:pt x="0" y="2813"/>
                </a:lnTo>
                <a:lnTo>
                  <a:pt x="3" y="2755"/>
                </a:lnTo>
                <a:lnTo>
                  <a:pt x="12" y="2699"/>
                </a:lnTo>
                <a:lnTo>
                  <a:pt x="26" y="2646"/>
                </a:lnTo>
                <a:lnTo>
                  <a:pt x="47" y="2594"/>
                </a:lnTo>
                <a:lnTo>
                  <a:pt x="71" y="2545"/>
                </a:lnTo>
                <a:lnTo>
                  <a:pt x="100" y="2500"/>
                </a:lnTo>
                <a:lnTo>
                  <a:pt x="134" y="2457"/>
                </a:lnTo>
                <a:lnTo>
                  <a:pt x="171" y="2418"/>
                </a:lnTo>
                <a:lnTo>
                  <a:pt x="213" y="2383"/>
                </a:lnTo>
                <a:lnTo>
                  <a:pt x="258" y="2352"/>
                </a:lnTo>
                <a:lnTo>
                  <a:pt x="306" y="2326"/>
                </a:lnTo>
                <a:lnTo>
                  <a:pt x="357" y="2305"/>
                </a:lnTo>
                <a:lnTo>
                  <a:pt x="410" y="2289"/>
                </a:lnTo>
                <a:lnTo>
                  <a:pt x="465" y="2278"/>
                </a:lnTo>
                <a:lnTo>
                  <a:pt x="522" y="2273"/>
                </a:lnTo>
                <a:lnTo>
                  <a:pt x="524" y="2273"/>
                </a:lnTo>
                <a:lnTo>
                  <a:pt x="530" y="2273"/>
                </a:lnTo>
                <a:lnTo>
                  <a:pt x="540" y="2272"/>
                </a:lnTo>
                <a:lnTo>
                  <a:pt x="552" y="2272"/>
                </a:lnTo>
                <a:lnTo>
                  <a:pt x="568" y="2270"/>
                </a:lnTo>
                <a:lnTo>
                  <a:pt x="586" y="2268"/>
                </a:lnTo>
                <a:lnTo>
                  <a:pt x="608" y="2264"/>
                </a:lnTo>
                <a:lnTo>
                  <a:pt x="630" y="2259"/>
                </a:lnTo>
                <a:lnTo>
                  <a:pt x="654" y="2254"/>
                </a:lnTo>
                <a:lnTo>
                  <a:pt x="679" y="2245"/>
                </a:lnTo>
                <a:lnTo>
                  <a:pt x="706" y="2236"/>
                </a:lnTo>
                <a:lnTo>
                  <a:pt x="732" y="2224"/>
                </a:lnTo>
                <a:lnTo>
                  <a:pt x="760" y="2210"/>
                </a:lnTo>
                <a:lnTo>
                  <a:pt x="786" y="2194"/>
                </a:lnTo>
                <a:lnTo>
                  <a:pt x="814" y="2175"/>
                </a:lnTo>
                <a:lnTo>
                  <a:pt x="839" y="2153"/>
                </a:lnTo>
                <a:lnTo>
                  <a:pt x="865" y="2129"/>
                </a:lnTo>
                <a:lnTo>
                  <a:pt x="889" y="2100"/>
                </a:lnTo>
                <a:lnTo>
                  <a:pt x="911" y="2068"/>
                </a:lnTo>
                <a:lnTo>
                  <a:pt x="931" y="2033"/>
                </a:lnTo>
                <a:lnTo>
                  <a:pt x="949" y="1994"/>
                </a:lnTo>
                <a:lnTo>
                  <a:pt x="964" y="1952"/>
                </a:lnTo>
                <a:lnTo>
                  <a:pt x="977" y="1904"/>
                </a:lnTo>
                <a:lnTo>
                  <a:pt x="986" y="1852"/>
                </a:lnTo>
                <a:lnTo>
                  <a:pt x="935" y="1812"/>
                </a:lnTo>
                <a:lnTo>
                  <a:pt x="885" y="1767"/>
                </a:lnTo>
                <a:lnTo>
                  <a:pt x="839" y="1716"/>
                </a:lnTo>
                <a:lnTo>
                  <a:pt x="796" y="1661"/>
                </a:lnTo>
                <a:lnTo>
                  <a:pt x="757" y="1602"/>
                </a:lnTo>
                <a:lnTo>
                  <a:pt x="722" y="1538"/>
                </a:lnTo>
                <a:lnTo>
                  <a:pt x="690" y="1470"/>
                </a:lnTo>
                <a:lnTo>
                  <a:pt x="663" y="1398"/>
                </a:lnTo>
                <a:lnTo>
                  <a:pt x="640" y="1324"/>
                </a:lnTo>
                <a:lnTo>
                  <a:pt x="622" y="1245"/>
                </a:lnTo>
                <a:lnTo>
                  <a:pt x="609" y="1165"/>
                </a:lnTo>
                <a:lnTo>
                  <a:pt x="598" y="1152"/>
                </a:lnTo>
                <a:lnTo>
                  <a:pt x="591" y="1137"/>
                </a:lnTo>
                <a:lnTo>
                  <a:pt x="568" y="1078"/>
                </a:lnTo>
                <a:lnTo>
                  <a:pt x="550" y="1016"/>
                </a:lnTo>
                <a:lnTo>
                  <a:pt x="537" y="950"/>
                </a:lnTo>
                <a:lnTo>
                  <a:pt x="527" y="885"/>
                </a:lnTo>
                <a:lnTo>
                  <a:pt x="522" y="819"/>
                </a:lnTo>
                <a:lnTo>
                  <a:pt x="523" y="754"/>
                </a:lnTo>
                <a:lnTo>
                  <a:pt x="527" y="689"/>
                </a:lnTo>
                <a:lnTo>
                  <a:pt x="537" y="626"/>
                </a:lnTo>
                <a:lnTo>
                  <a:pt x="551" y="563"/>
                </a:lnTo>
                <a:lnTo>
                  <a:pt x="570" y="503"/>
                </a:lnTo>
                <a:lnTo>
                  <a:pt x="594" y="444"/>
                </a:lnTo>
                <a:lnTo>
                  <a:pt x="622" y="387"/>
                </a:lnTo>
                <a:lnTo>
                  <a:pt x="655" y="334"/>
                </a:lnTo>
                <a:lnTo>
                  <a:pt x="692" y="285"/>
                </a:lnTo>
                <a:lnTo>
                  <a:pt x="731" y="241"/>
                </a:lnTo>
                <a:lnTo>
                  <a:pt x="775" y="200"/>
                </a:lnTo>
                <a:lnTo>
                  <a:pt x="821" y="167"/>
                </a:lnTo>
                <a:lnTo>
                  <a:pt x="871" y="137"/>
                </a:lnTo>
                <a:lnTo>
                  <a:pt x="923" y="112"/>
                </a:lnTo>
                <a:lnTo>
                  <a:pt x="978" y="93"/>
                </a:lnTo>
                <a:lnTo>
                  <a:pt x="1032" y="81"/>
                </a:lnTo>
                <a:lnTo>
                  <a:pt x="1087" y="73"/>
                </a:lnTo>
                <a:lnTo>
                  <a:pt x="1146" y="47"/>
                </a:lnTo>
                <a:lnTo>
                  <a:pt x="1208" y="27"/>
                </a:lnTo>
                <a:lnTo>
                  <a:pt x="1269" y="12"/>
                </a:lnTo>
                <a:lnTo>
                  <a:pt x="1332" y="3"/>
                </a:lnTo>
                <a:lnTo>
                  <a:pt x="1396" y="0"/>
                </a:lnTo>
                <a:close/>
              </a:path>
            </a:pathLst>
          </a:custGeom>
          <a:solidFill>
            <a:schemeClr val="accent1"/>
          </a:solid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grpSp>
        <p:nvGrpSpPr>
          <p:cNvPr id="54" name="Group 34"/>
          <p:cNvGrpSpPr/>
          <p:nvPr/>
        </p:nvGrpSpPr>
        <p:grpSpPr>
          <a:xfrm>
            <a:off x="3966829" y="4721140"/>
            <a:ext cx="555625" cy="555625"/>
            <a:chOff x="654050" y="1917700"/>
            <a:chExt cx="555625" cy="555625"/>
          </a:xfrm>
          <a:solidFill>
            <a:schemeClr val="accent1"/>
          </a:solidFill>
        </p:grpSpPr>
        <p:sp>
          <p:nvSpPr>
            <p:cNvPr id="55" name="Freeform 81"/>
            <p:cNvSpPr>
              <a:spLocks noEditPoints="1"/>
            </p:cNvSpPr>
            <p:nvPr/>
          </p:nvSpPr>
          <p:spPr bwMode="auto">
            <a:xfrm>
              <a:off x="654050" y="1917700"/>
              <a:ext cx="555625" cy="555625"/>
            </a:xfrm>
            <a:custGeom>
              <a:avLst/>
              <a:gdLst>
                <a:gd name="T0" fmla="*/ 181 w 3504"/>
                <a:gd name="T1" fmla="*/ 3034 h 3504"/>
                <a:gd name="T2" fmla="*/ 181 w 3504"/>
                <a:gd name="T3" fmla="*/ 3188 h 3504"/>
                <a:gd name="T4" fmla="*/ 286 w 3504"/>
                <a:gd name="T5" fmla="*/ 3310 h 3504"/>
                <a:gd name="T6" fmla="*/ 440 w 3504"/>
                <a:gd name="T7" fmla="*/ 3332 h 3504"/>
                <a:gd name="T8" fmla="*/ 963 w 3504"/>
                <a:gd name="T9" fmla="*/ 2862 h 3504"/>
                <a:gd name="T10" fmla="*/ 1219 w 3504"/>
                <a:gd name="T11" fmla="*/ 2604 h 3504"/>
                <a:gd name="T12" fmla="*/ 1999 w 3504"/>
                <a:gd name="T13" fmla="*/ 193 h 3504"/>
                <a:gd name="T14" fmla="*/ 1640 w 3504"/>
                <a:gd name="T15" fmla="*/ 342 h 3504"/>
                <a:gd name="T16" fmla="*/ 1351 w 3504"/>
                <a:gd name="T17" fmla="*/ 611 h 3504"/>
                <a:gd name="T18" fmla="*/ 1177 w 3504"/>
                <a:gd name="T19" fmla="*/ 959 h 3504"/>
                <a:gd name="T20" fmla="*/ 1135 w 3504"/>
                <a:gd name="T21" fmla="*/ 1349 h 3504"/>
                <a:gd name="T22" fmla="*/ 1232 w 3504"/>
                <a:gd name="T23" fmla="*/ 1728 h 3504"/>
                <a:gd name="T24" fmla="*/ 1455 w 3504"/>
                <a:gd name="T25" fmla="*/ 2049 h 3504"/>
                <a:gd name="T26" fmla="*/ 1776 w 3504"/>
                <a:gd name="T27" fmla="*/ 2272 h 3504"/>
                <a:gd name="T28" fmla="*/ 2155 w 3504"/>
                <a:gd name="T29" fmla="*/ 2369 h 3504"/>
                <a:gd name="T30" fmla="*/ 2545 w 3504"/>
                <a:gd name="T31" fmla="*/ 2327 h 3504"/>
                <a:gd name="T32" fmla="*/ 2893 w 3504"/>
                <a:gd name="T33" fmla="*/ 2153 h 3504"/>
                <a:gd name="T34" fmla="*/ 3159 w 3504"/>
                <a:gd name="T35" fmla="*/ 1868 h 3504"/>
                <a:gd name="T36" fmla="*/ 3306 w 3504"/>
                <a:gd name="T37" fmla="*/ 1526 h 3504"/>
                <a:gd name="T38" fmla="*/ 3330 w 3504"/>
                <a:gd name="T39" fmla="*/ 1160 h 3504"/>
                <a:gd name="T40" fmla="*/ 3232 w 3504"/>
                <a:gd name="T41" fmla="*/ 803 h 3504"/>
                <a:gd name="T42" fmla="*/ 3013 w 3504"/>
                <a:gd name="T43" fmla="*/ 491 h 3504"/>
                <a:gd name="T44" fmla="*/ 2692 w 3504"/>
                <a:gd name="T45" fmla="*/ 267 h 3504"/>
                <a:gd name="T46" fmla="*/ 2314 w 3504"/>
                <a:gd name="T47" fmla="*/ 171 h 3504"/>
                <a:gd name="T48" fmla="*/ 2484 w 3504"/>
                <a:gd name="T49" fmla="*/ 25 h 3504"/>
                <a:gd name="T50" fmla="*/ 2868 w 3504"/>
                <a:gd name="T51" fmla="*/ 170 h 3504"/>
                <a:gd name="T52" fmla="*/ 3189 w 3504"/>
                <a:gd name="T53" fmla="*/ 434 h 3504"/>
                <a:gd name="T54" fmla="*/ 3407 w 3504"/>
                <a:gd name="T55" fmla="*/ 784 h 3504"/>
                <a:gd name="T56" fmla="*/ 3500 w 3504"/>
                <a:gd name="T57" fmla="*/ 1185 h 3504"/>
                <a:gd name="T58" fmla="*/ 3460 w 3504"/>
                <a:gd name="T59" fmla="*/ 1600 h 3504"/>
                <a:gd name="T60" fmla="*/ 3291 w 3504"/>
                <a:gd name="T61" fmla="*/ 1973 h 3504"/>
                <a:gd name="T62" fmla="*/ 3006 w 3504"/>
                <a:gd name="T63" fmla="*/ 2278 h 3504"/>
                <a:gd name="T64" fmla="*/ 2643 w 3504"/>
                <a:gd name="T65" fmla="*/ 2472 h 3504"/>
                <a:gd name="T66" fmla="*/ 2235 w 3504"/>
                <a:gd name="T67" fmla="*/ 2539 h 3504"/>
                <a:gd name="T68" fmla="*/ 1825 w 3504"/>
                <a:gd name="T69" fmla="*/ 2471 h 3504"/>
                <a:gd name="T70" fmla="*/ 1463 w 3504"/>
                <a:gd name="T71" fmla="*/ 2278 h 3504"/>
                <a:gd name="T72" fmla="*/ 1417 w 3504"/>
                <a:gd name="T73" fmla="*/ 2578 h 3504"/>
                <a:gd name="T74" fmla="*/ 1397 w 3504"/>
                <a:gd name="T75" fmla="*/ 2664 h 3504"/>
                <a:gd name="T76" fmla="*/ 520 w 3504"/>
                <a:gd name="T77" fmla="*/ 3483 h 3504"/>
                <a:gd name="T78" fmla="*/ 307 w 3504"/>
                <a:gd name="T79" fmla="*/ 3494 h 3504"/>
                <a:gd name="T80" fmla="*/ 115 w 3504"/>
                <a:gd name="T81" fmla="*/ 3389 h 3504"/>
                <a:gd name="T82" fmla="*/ 10 w 3504"/>
                <a:gd name="T83" fmla="*/ 3197 h 3504"/>
                <a:gd name="T84" fmla="*/ 21 w 3504"/>
                <a:gd name="T85" fmla="*/ 2984 h 3504"/>
                <a:gd name="T86" fmla="*/ 840 w 3504"/>
                <a:gd name="T87" fmla="*/ 2107 h 3504"/>
                <a:gd name="T88" fmla="*/ 941 w 3504"/>
                <a:gd name="T89" fmla="*/ 2095 h 3504"/>
                <a:gd name="T90" fmla="*/ 1179 w 3504"/>
                <a:gd name="T91" fmla="*/ 1973 h 3504"/>
                <a:gd name="T92" fmla="*/ 1008 w 3504"/>
                <a:gd name="T93" fmla="*/ 1600 h 3504"/>
                <a:gd name="T94" fmla="*/ 968 w 3504"/>
                <a:gd name="T95" fmla="*/ 1185 h 3504"/>
                <a:gd name="T96" fmla="*/ 1062 w 3504"/>
                <a:gd name="T97" fmla="*/ 784 h 3504"/>
                <a:gd name="T98" fmla="*/ 1280 w 3504"/>
                <a:gd name="T99" fmla="*/ 434 h 3504"/>
                <a:gd name="T100" fmla="*/ 1601 w 3504"/>
                <a:gd name="T101" fmla="*/ 170 h 3504"/>
                <a:gd name="T102" fmla="*/ 1985 w 3504"/>
                <a:gd name="T103" fmla="*/ 25 h 3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04" h="3504">
                  <a:moveTo>
                    <a:pt x="642" y="2541"/>
                  </a:moveTo>
                  <a:lnTo>
                    <a:pt x="233" y="2951"/>
                  </a:lnTo>
                  <a:lnTo>
                    <a:pt x="212" y="2976"/>
                  </a:lnTo>
                  <a:lnTo>
                    <a:pt x="194" y="3004"/>
                  </a:lnTo>
                  <a:lnTo>
                    <a:pt x="181" y="3034"/>
                  </a:lnTo>
                  <a:lnTo>
                    <a:pt x="172" y="3064"/>
                  </a:lnTo>
                  <a:lnTo>
                    <a:pt x="168" y="3096"/>
                  </a:lnTo>
                  <a:lnTo>
                    <a:pt x="168" y="3126"/>
                  </a:lnTo>
                  <a:lnTo>
                    <a:pt x="172" y="3158"/>
                  </a:lnTo>
                  <a:lnTo>
                    <a:pt x="181" y="3188"/>
                  </a:lnTo>
                  <a:lnTo>
                    <a:pt x="194" y="3218"/>
                  </a:lnTo>
                  <a:lnTo>
                    <a:pt x="212" y="3246"/>
                  </a:lnTo>
                  <a:lnTo>
                    <a:pt x="233" y="3271"/>
                  </a:lnTo>
                  <a:lnTo>
                    <a:pt x="258" y="3292"/>
                  </a:lnTo>
                  <a:lnTo>
                    <a:pt x="286" y="3310"/>
                  </a:lnTo>
                  <a:lnTo>
                    <a:pt x="316" y="3323"/>
                  </a:lnTo>
                  <a:lnTo>
                    <a:pt x="346" y="3332"/>
                  </a:lnTo>
                  <a:lnTo>
                    <a:pt x="378" y="3336"/>
                  </a:lnTo>
                  <a:lnTo>
                    <a:pt x="408" y="3336"/>
                  </a:lnTo>
                  <a:lnTo>
                    <a:pt x="440" y="3332"/>
                  </a:lnTo>
                  <a:lnTo>
                    <a:pt x="470" y="3323"/>
                  </a:lnTo>
                  <a:lnTo>
                    <a:pt x="500" y="3310"/>
                  </a:lnTo>
                  <a:lnTo>
                    <a:pt x="528" y="3292"/>
                  </a:lnTo>
                  <a:lnTo>
                    <a:pt x="553" y="3271"/>
                  </a:lnTo>
                  <a:lnTo>
                    <a:pt x="963" y="2862"/>
                  </a:lnTo>
                  <a:lnTo>
                    <a:pt x="642" y="2541"/>
                  </a:lnTo>
                  <a:close/>
                  <a:moveTo>
                    <a:pt x="900" y="2285"/>
                  </a:moveTo>
                  <a:lnTo>
                    <a:pt x="762" y="2423"/>
                  </a:lnTo>
                  <a:lnTo>
                    <a:pt x="1081" y="2742"/>
                  </a:lnTo>
                  <a:lnTo>
                    <a:pt x="1219" y="2604"/>
                  </a:lnTo>
                  <a:lnTo>
                    <a:pt x="900" y="2285"/>
                  </a:lnTo>
                  <a:close/>
                  <a:moveTo>
                    <a:pt x="2235" y="168"/>
                  </a:moveTo>
                  <a:lnTo>
                    <a:pt x="2155" y="171"/>
                  </a:lnTo>
                  <a:lnTo>
                    <a:pt x="2076" y="179"/>
                  </a:lnTo>
                  <a:lnTo>
                    <a:pt x="1999" y="193"/>
                  </a:lnTo>
                  <a:lnTo>
                    <a:pt x="1923" y="213"/>
                  </a:lnTo>
                  <a:lnTo>
                    <a:pt x="1849" y="238"/>
                  </a:lnTo>
                  <a:lnTo>
                    <a:pt x="1776" y="267"/>
                  </a:lnTo>
                  <a:lnTo>
                    <a:pt x="1707" y="301"/>
                  </a:lnTo>
                  <a:lnTo>
                    <a:pt x="1640" y="342"/>
                  </a:lnTo>
                  <a:lnTo>
                    <a:pt x="1575" y="386"/>
                  </a:lnTo>
                  <a:lnTo>
                    <a:pt x="1514" y="436"/>
                  </a:lnTo>
                  <a:lnTo>
                    <a:pt x="1455" y="491"/>
                  </a:lnTo>
                  <a:lnTo>
                    <a:pt x="1401" y="549"/>
                  </a:lnTo>
                  <a:lnTo>
                    <a:pt x="1351" y="611"/>
                  </a:lnTo>
                  <a:lnTo>
                    <a:pt x="1306" y="676"/>
                  </a:lnTo>
                  <a:lnTo>
                    <a:pt x="1267" y="743"/>
                  </a:lnTo>
                  <a:lnTo>
                    <a:pt x="1232" y="812"/>
                  </a:lnTo>
                  <a:lnTo>
                    <a:pt x="1202" y="884"/>
                  </a:lnTo>
                  <a:lnTo>
                    <a:pt x="1177" y="959"/>
                  </a:lnTo>
                  <a:lnTo>
                    <a:pt x="1157" y="1034"/>
                  </a:lnTo>
                  <a:lnTo>
                    <a:pt x="1143" y="1112"/>
                  </a:lnTo>
                  <a:lnTo>
                    <a:pt x="1135" y="1190"/>
                  </a:lnTo>
                  <a:lnTo>
                    <a:pt x="1133" y="1269"/>
                  </a:lnTo>
                  <a:lnTo>
                    <a:pt x="1135" y="1349"/>
                  </a:lnTo>
                  <a:lnTo>
                    <a:pt x="1143" y="1428"/>
                  </a:lnTo>
                  <a:lnTo>
                    <a:pt x="1157" y="1505"/>
                  </a:lnTo>
                  <a:lnTo>
                    <a:pt x="1177" y="1581"/>
                  </a:lnTo>
                  <a:lnTo>
                    <a:pt x="1202" y="1655"/>
                  </a:lnTo>
                  <a:lnTo>
                    <a:pt x="1232" y="1728"/>
                  </a:lnTo>
                  <a:lnTo>
                    <a:pt x="1267" y="1797"/>
                  </a:lnTo>
                  <a:lnTo>
                    <a:pt x="1306" y="1864"/>
                  </a:lnTo>
                  <a:lnTo>
                    <a:pt x="1351" y="1929"/>
                  </a:lnTo>
                  <a:lnTo>
                    <a:pt x="1401" y="1990"/>
                  </a:lnTo>
                  <a:lnTo>
                    <a:pt x="1455" y="2049"/>
                  </a:lnTo>
                  <a:lnTo>
                    <a:pt x="1514" y="2103"/>
                  </a:lnTo>
                  <a:lnTo>
                    <a:pt x="1575" y="2153"/>
                  </a:lnTo>
                  <a:lnTo>
                    <a:pt x="1640" y="2198"/>
                  </a:lnTo>
                  <a:lnTo>
                    <a:pt x="1707" y="2237"/>
                  </a:lnTo>
                  <a:lnTo>
                    <a:pt x="1776" y="2272"/>
                  </a:lnTo>
                  <a:lnTo>
                    <a:pt x="1849" y="2302"/>
                  </a:lnTo>
                  <a:lnTo>
                    <a:pt x="1923" y="2327"/>
                  </a:lnTo>
                  <a:lnTo>
                    <a:pt x="1999" y="2347"/>
                  </a:lnTo>
                  <a:lnTo>
                    <a:pt x="2076" y="2361"/>
                  </a:lnTo>
                  <a:lnTo>
                    <a:pt x="2155" y="2369"/>
                  </a:lnTo>
                  <a:lnTo>
                    <a:pt x="2235" y="2371"/>
                  </a:lnTo>
                  <a:lnTo>
                    <a:pt x="2314" y="2369"/>
                  </a:lnTo>
                  <a:lnTo>
                    <a:pt x="2392" y="2361"/>
                  </a:lnTo>
                  <a:lnTo>
                    <a:pt x="2470" y="2347"/>
                  </a:lnTo>
                  <a:lnTo>
                    <a:pt x="2545" y="2327"/>
                  </a:lnTo>
                  <a:lnTo>
                    <a:pt x="2620" y="2302"/>
                  </a:lnTo>
                  <a:lnTo>
                    <a:pt x="2692" y="2272"/>
                  </a:lnTo>
                  <a:lnTo>
                    <a:pt x="2761" y="2237"/>
                  </a:lnTo>
                  <a:lnTo>
                    <a:pt x="2828" y="2198"/>
                  </a:lnTo>
                  <a:lnTo>
                    <a:pt x="2893" y="2153"/>
                  </a:lnTo>
                  <a:lnTo>
                    <a:pt x="2955" y="2103"/>
                  </a:lnTo>
                  <a:lnTo>
                    <a:pt x="3013" y="2049"/>
                  </a:lnTo>
                  <a:lnTo>
                    <a:pt x="3066" y="1992"/>
                  </a:lnTo>
                  <a:lnTo>
                    <a:pt x="3115" y="1931"/>
                  </a:lnTo>
                  <a:lnTo>
                    <a:pt x="3159" y="1868"/>
                  </a:lnTo>
                  <a:lnTo>
                    <a:pt x="3198" y="1803"/>
                  </a:lnTo>
                  <a:lnTo>
                    <a:pt x="3232" y="1736"/>
                  </a:lnTo>
                  <a:lnTo>
                    <a:pt x="3262" y="1667"/>
                  </a:lnTo>
                  <a:lnTo>
                    <a:pt x="3286" y="1597"/>
                  </a:lnTo>
                  <a:lnTo>
                    <a:pt x="3306" y="1526"/>
                  </a:lnTo>
                  <a:lnTo>
                    <a:pt x="3320" y="1453"/>
                  </a:lnTo>
                  <a:lnTo>
                    <a:pt x="3330" y="1380"/>
                  </a:lnTo>
                  <a:lnTo>
                    <a:pt x="3335" y="1307"/>
                  </a:lnTo>
                  <a:lnTo>
                    <a:pt x="3335" y="1233"/>
                  </a:lnTo>
                  <a:lnTo>
                    <a:pt x="3330" y="1160"/>
                  </a:lnTo>
                  <a:lnTo>
                    <a:pt x="3320" y="1086"/>
                  </a:lnTo>
                  <a:lnTo>
                    <a:pt x="3306" y="1014"/>
                  </a:lnTo>
                  <a:lnTo>
                    <a:pt x="3286" y="943"/>
                  </a:lnTo>
                  <a:lnTo>
                    <a:pt x="3262" y="873"/>
                  </a:lnTo>
                  <a:lnTo>
                    <a:pt x="3232" y="803"/>
                  </a:lnTo>
                  <a:lnTo>
                    <a:pt x="3198" y="736"/>
                  </a:lnTo>
                  <a:lnTo>
                    <a:pt x="3159" y="672"/>
                  </a:lnTo>
                  <a:lnTo>
                    <a:pt x="3115" y="609"/>
                  </a:lnTo>
                  <a:lnTo>
                    <a:pt x="3066" y="548"/>
                  </a:lnTo>
                  <a:lnTo>
                    <a:pt x="3013" y="491"/>
                  </a:lnTo>
                  <a:lnTo>
                    <a:pt x="2955" y="436"/>
                  </a:lnTo>
                  <a:lnTo>
                    <a:pt x="2893" y="386"/>
                  </a:lnTo>
                  <a:lnTo>
                    <a:pt x="2828" y="342"/>
                  </a:lnTo>
                  <a:lnTo>
                    <a:pt x="2761" y="301"/>
                  </a:lnTo>
                  <a:lnTo>
                    <a:pt x="2692" y="267"/>
                  </a:lnTo>
                  <a:lnTo>
                    <a:pt x="2620" y="238"/>
                  </a:lnTo>
                  <a:lnTo>
                    <a:pt x="2545" y="213"/>
                  </a:lnTo>
                  <a:lnTo>
                    <a:pt x="2470" y="193"/>
                  </a:lnTo>
                  <a:lnTo>
                    <a:pt x="2392" y="179"/>
                  </a:lnTo>
                  <a:lnTo>
                    <a:pt x="2314" y="171"/>
                  </a:lnTo>
                  <a:lnTo>
                    <a:pt x="2235" y="168"/>
                  </a:lnTo>
                  <a:close/>
                  <a:moveTo>
                    <a:pt x="2235" y="0"/>
                  </a:moveTo>
                  <a:lnTo>
                    <a:pt x="2319" y="4"/>
                  </a:lnTo>
                  <a:lnTo>
                    <a:pt x="2402" y="12"/>
                  </a:lnTo>
                  <a:lnTo>
                    <a:pt x="2484" y="25"/>
                  </a:lnTo>
                  <a:lnTo>
                    <a:pt x="2564" y="44"/>
                  </a:lnTo>
                  <a:lnTo>
                    <a:pt x="2643" y="67"/>
                  </a:lnTo>
                  <a:lnTo>
                    <a:pt x="2720" y="97"/>
                  </a:lnTo>
                  <a:lnTo>
                    <a:pt x="2795" y="131"/>
                  </a:lnTo>
                  <a:lnTo>
                    <a:pt x="2868" y="170"/>
                  </a:lnTo>
                  <a:lnTo>
                    <a:pt x="2938" y="213"/>
                  </a:lnTo>
                  <a:lnTo>
                    <a:pt x="3006" y="262"/>
                  </a:lnTo>
                  <a:lnTo>
                    <a:pt x="3070" y="315"/>
                  </a:lnTo>
                  <a:lnTo>
                    <a:pt x="3131" y="373"/>
                  </a:lnTo>
                  <a:lnTo>
                    <a:pt x="3189" y="434"/>
                  </a:lnTo>
                  <a:lnTo>
                    <a:pt x="3242" y="498"/>
                  </a:lnTo>
                  <a:lnTo>
                    <a:pt x="3291" y="566"/>
                  </a:lnTo>
                  <a:lnTo>
                    <a:pt x="3335" y="636"/>
                  </a:lnTo>
                  <a:lnTo>
                    <a:pt x="3373" y="709"/>
                  </a:lnTo>
                  <a:lnTo>
                    <a:pt x="3407" y="784"/>
                  </a:lnTo>
                  <a:lnTo>
                    <a:pt x="3437" y="861"/>
                  </a:lnTo>
                  <a:lnTo>
                    <a:pt x="3460" y="940"/>
                  </a:lnTo>
                  <a:lnTo>
                    <a:pt x="3479" y="1020"/>
                  </a:lnTo>
                  <a:lnTo>
                    <a:pt x="3492" y="1102"/>
                  </a:lnTo>
                  <a:lnTo>
                    <a:pt x="3500" y="1185"/>
                  </a:lnTo>
                  <a:lnTo>
                    <a:pt x="3504" y="1269"/>
                  </a:lnTo>
                  <a:lnTo>
                    <a:pt x="3500" y="1354"/>
                  </a:lnTo>
                  <a:lnTo>
                    <a:pt x="3492" y="1437"/>
                  </a:lnTo>
                  <a:lnTo>
                    <a:pt x="3479" y="1519"/>
                  </a:lnTo>
                  <a:lnTo>
                    <a:pt x="3460" y="1600"/>
                  </a:lnTo>
                  <a:lnTo>
                    <a:pt x="3437" y="1679"/>
                  </a:lnTo>
                  <a:lnTo>
                    <a:pt x="3407" y="1755"/>
                  </a:lnTo>
                  <a:lnTo>
                    <a:pt x="3373" y="1831"/>
                  </a:lnTo>
                  <a:lnTo>
                    <a:pt x="3335" y="1903"/>
                  </a:lnTo>
                  <a:lnTo>
                    <a:pt x="3291" y="1973"/>
                  </a:lnTo>
                  <a:lnTo>
                    <a:pt x="3242" y="2040"/>
                  </a:lnTo>
                  <a:lnTo>
                    <a:pt x="3189" y="2105"/>
                  </a:lnTo>
                  <a:lnTo>
                    <a:pt x="3131" y="2167"/>
                  </a:lnTo>
                  <a:lnTo>
                    <a:pt x="3070" y="2224"/>
                  </a:lnTo>
                  <a:lnTo>
                    <a:pt x="3006" y="2278"/>
                  </a:lnTo>
                  <a:lnTo>
                    <a:pt x="2938" y="2327"/>
                  </a:lnTo>
                  <a:lnTo>
                    <a:pt x="2868" y="2370"/>
                  </a:lnTo>
                  <a:lnTo>
                    <a:pt x="2795" y="2408"/>
                  </a:lnTo>
                  <a:lnTo>
                    <a:pt x="2720" y="2442"/>
                  </a:lnTo>
                  <a:lnTo>
                    <a:pt x="2643" y="2472"/>
                  </a:lnTo>
                  <a:lnTo>
                    <a:pt x="2564" y="2496"/>
                  </a:lnTo>
                  <a:lnTo>
                    <a:pt x="2484" y="2515"/>
                  </a:lnTo>
                  <a:lnTo>
                    <a:pt x="2402" y="2528"/>
                  </a:lnTo>
                  <a:lnTo>
                    <a:pt x="2319" y="2536"/>
                  </a:lnTo>
                  <a:lnTo>
                    <a:pt x="2235" y="2539"/>
                  </a:lnTo>
                  <a:lnTo>
                    <a:pt x="2150" y="2536"/>
                  </a:lnTo>
                  <a:lnTo>
                    <a:pt x="2067" y="2528"/>
                  </a:lnTo>
                  <a:lnTo>
                    <a:pt x="1985" y="2515"/>
                  </a:lnTo>
                  <a:lnTo>
                    <a:pt x="1904" y="2496"/>
                  </a:lnTo>
                  <a:lnTo>
                    <a:pt x="1825" y="2471"/>
                  </a:lnTo>
                  <a:lnTo>
                    <a:pt x="1748" y="2442"/>
                  </a:lnTo>
                  <a:lnTo>
                    <a:pt x="1673" y="2408"/>
                  </a:lnTo>
                  <a:lnTo>
                    <a:pt x="1601" y="2370"/>
                  </a:lnTo>
                  <a:lnTo>
                    <a:pt x="1531" y="2325"/>
                  </a:lnTo>
                  <a:lnTo>
                    <a:pt x="1463" y="2278"/>
                  </a:lnTo>
                  <a:lnTo>
                    <a:pt x="1398" y="2224"/>
                  </a:lnTo>
                  <a:lnTo>
                    <a:pt x="1237" y="2386"/>
                  </a:lnTo>
                  <a:lnTo>
                    <a:pt x="1397" y="2546"/>
                  </a:lnTo>
                  <a:lnTo>
                    <a:pt x="1408" y="2561"/>
                  </a:lnTo>
                  <a:lnTo>
                    <a:pt x="1417" y="2578"/>
                  </a:lnTo>
                  <a:lnTo>
                    <a:pt x="1420" y="2596"/>
                  </a:lnTo>
                  <a:lnTo>
                    <a:pt x="1420" y="2614"/>
                  </a:lnTo>
                  <a:lnTo>
                    <a:pt x="1417" y="2632"/>
                  </a:lnTo>
                  <a:lnTo>
                    <a:pt x="1408" y="2649"/>
                  </a:lnTo>
                  <a:lnTo>
                    <a:pt x="1397" y="2664"/>
                  </a:lnTo>
                  <a:lnTo>
                    <a:pt x="671" y="3389"/>
                  </a:lnTo>
                  <a:lnTo>
                    <a:pt x="637" y="3420"/>
                  </a:lnTo>
                  <a:lnTo>
                    <a:pt x="600" y="3446"/>
                  </a:lnTo>
                  <a:lnTo>
                    <a:pt x="561" y="3467"/>
                  </a:lnTo>
                  <a:lnTo>
                    <a:pt x="520" y="3483"/>
                  </a:lnTo>
                  <a:lnTo>
                    <a:pt x="479" y="3494"/>
                  </a:lnTo>
                  <a:lnTo>
                    <a:pt x="436" y="3502"/>
                  </a:lnTo>
                  <a:lnTo>
                    <a:pt x="392" y="3504"/>
                  </a:lnTo>
                  <a:lnTo>
                    <a:pt x="350" y="3502"/>
                  </a:lnTo>
                  <a:lnTo>
                    <a:pt x="307" y="3494"/>
                  </a:lnTo>
                  <a:lnTo>
                    <a:pt x="266" y="3483"/>
                  </a:lnTo>
                  <a:lnTo>
                    <a:pt x="224" y="3467"/>
                  </a:lnTo>
                  <a:lnTo>
                    <a:pt x="186" y="3446"/>
                  </a:lnTo>
                  <a:lnTo>
                    <a:pt x="149" y="3420"/>
                  </a:lnTo>
                  <a:lnTo>
                    <a:pt x="115" y="3389"/>
                  </a:lnTo>
                  <a:lnTo>
                    <a:pt x="84" y="3355"/>
                  </a:lnTo>
                  <a:lnTo>
                    <a:pt x="59" y="3318"/>
                  </a:lnTo>
                  <a:lnTo>
                    <a:pt x="37" y="3280"/>
                  </a:lnTo>
                  <a:lnTo>
                    <a:pt x="21" y="3238"/>
                  </a:lnTo>
                  <a:lnTo>
                    <a:pt x="10" y="3197"/>
                  </a:lnTo>
                  <a:lnTo>
                    <a:pt x="2" y="3154"/>
                  </a:lnTo>
                  <a:lnTo>
                    <a:pt x="0" y="3112"/>
                  </a:lnTo>
                  <a:lnTo>
                    <a:pt x="2" y="3068"/>
                  </a:lnTo>
                  <a:lnTo>
                    <a:pt x="10" y="3025"/>
                  </a:lnTo>
                  <a:lnTo>
                    <a:pt x="21" y="2984"/>
                  </a:lnTo>
                  <a:lnTo>
                    <a:pt x="37" y="2943"/>
                  </a:lnTo>
                  <a:lnTo>
                    <a:pt x="59" y="2904"/>
                  </a:lnTo>
                  <a:lnTo>
                    <a:pt x="84" y="2867"/>
                  </a:lnTo>
                  <a:lnTo>
                    <a:pt x="115" y="2833"/>
                  </a:lnTo>
                  <a:lnTo>
                    <a:pt x="840" y="2107"/>
                  </a:lnTo>
                  <a:lnTo>
                    <a:pt x="857" y="2095"/>
                  </a:lnTo>
                  <a:lnTo>
                    <a:pt x="878" y="2086"/>
                  </a:lnTo>
                  <a:lnTo>
                    <a:pt x="900" y="2083"/>
                  </a:lnTo>
                  <a:lnTo>
                    <a:pt x="921" y="2086"/>
                  </a:lnTo>
                  <a:lnTo>
                    <a:pt x="941" y="2095"/>
                  </a:lnTo>
                  <a:lnTo>
                    <a:pt x="958" y="2107"/>
                  </a:lnTo>
                  <a:lnTo>
                    <a:pt x="1118" y="2267"/>
                  </a:lnTo>
                  <a:lnTo>
                    <a:pt x="1280" y="2106"/>
                  </a:lnTo>
                  <a:lnTo>
                    <a:pt x="1226" y="2042"/>
                  </a:lnTo>
                  <a:lnTo>
                    <a:pt x="1179" y="1973"/>
                  </a:lnTo>
                  <a:lnTo>
                    <a:pt x="1134" y="1903"/>
                  </a:lnTo>
                  <a:lnTo>
                    <a:pt x="1096" y="1831"/>
                  </a:lnTo>
                  <a:lnTo>
                    <a:pt x="1062" y="1756"/>
                  </a:lnTo>
                  <a:lnTo>
                    <a:pt x="1033" y="1679"/>
                  </a:lnTo>
                  <a:lnTo>
                    <a:pt x="1008" y="1600"/>
                  </a:lnTo>
                  <a:lnTo>
                    <a:pt x="989" y="1519"/>
                  </a:lnTo>
                  <a:lnTo>
                    <a:pt x="976" y="1437"/>
                  </a:lnTo>
                  <a:lnTo>
                    <a:pt x="968" y="1354"/>
                  </a:lnTo>
                  <a:lnTo>
                    <a:pt x="965" y="1269"/>
                  </a:lnTo>
                  <a:lnTo>
                    <a:pt x="968" y="1185"/>
                  </a:lnTo>
                  <a:lnTo>
                    <a:pt x="976" y="1102"/>
                  </a:lnTo>
                  <a:lnTo>
                    <a:pt x="989" y="1020"/>
                  </a:lnTo>
                  <a:lnTo>
                    <a:pt x="1008" y="940"/>
                  </a:lnTo>
                  <a:lnTo>
                    <a:pt x="1032" y="861"/>
                  </a:lnTo>
                  <a:lnTo>
                    <a:pt x="1062" y="784"/>
                  </a:lnTo>
                  <a:lnTo>
                    <a:pt x="1096" y="709"/>
                  </a:lnTo>
                  <a:lnTo>
                    <a:pt x="1134" y="636"/>
                  </a:lnTo>
                  <a:lnTo>
                    <a:pt x="1177" y="566"/>
                  </a:lnTo>
                  <a:lnTo>
                    <a:pt x="1226" y="498"/>
                  </a:lnTo>
                  <a:lnTo>
                    <a:pt x="1280" y="434"/>
                  </a:lnTo>
                  <a:lnTo>
                    <a:pt x="1337" y="373"/>
                  </a:lnTo>
                  <a:lnTo>
                    <a:pt x="1399" y="315"/>
                  </a:lnTo>
                  <a:lnTo>
                    <a:pt x="1464" y="262"/>
                  </a:lnTo>
                  <a:lnTo>
                    <a:pt x="1531" y="213"/>
                  </a:lnTo>
                  <a:lnTo>
                    <a:pt x="1601" y="170"/>
                  </a:lnTo>
                  <a:lnTo>
                    <a:pt x="1673" y="131"/>
                  </a:lnTo>
                  <a:lnTo>
                    <a:pt x="1749" y="97"/>
                  </a:lnTo>
                  <a:lnTo>
                    <a:pt x="1825" y="67"/>
                  </a:lnTo>
                  <a:lnTo>
                    <a:pt x="1904" y="44"/>
                  </a:lnTo>
                  <a:lnTo>
                    <a:pt x="1985" y="25"/>
                  </a:lnTo>
                  <a:lnTo>
                    <a:pt x="2067" y="12"/>
                  </a:lnTo>
                  <a:lnTo>
                    <a:pt x="2150" y="4"/>
                  </a:lnTo>
                  <a:lnTo>
                    <a:pt x="2235"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56" name="Freeform 82"/>
            <p:cNvSpPr>
              <a:spLocks noEditPoints="1"/>
            </p:cNvSpPr>
            <p:nvPr/>
          </p:nvSpPr>
          <p:spPr bwMode="auto">
            <a:xfrm>
              <a:off x="869950" y="1979613"/>
              <a:ext cx="277813" cy="277812"/>
            </a:xfrm>
            <a:custGeom>
              <a:avLst/>
              <a:gdLst>
                <a:gd name="T0" fmla="*/ 756 w 1754"/>
                <a:gd name="T1" fmla="*/ 177 h 1753"/>
                <a:gd name="T2" fmla="*/ 582 w 1754"/>
                <a:gd name="T3" fmla="*/ 232 h 1753"/>
                <a:gd name="T4" fmla="*/ 424 w 1754"/>
                <a:gd name="T5" fmla="*/ 332 h 1753"/>
                <a:gd name="T6" fmla="*/ 295 w 1754"/>
                <a:gd name="T7" fmla="*/ 471 h 1753"/>
                <a:gd name="T8" fmla="*/ 210 w 1754"/>
                <a:gd name="T9" fmla="*/ 634 h 1753"/>
                <a:gd name="T10" fmla="*/ 170 w 1754"/>
                <a:gd name="T11" fmla="*/ 815 h 1753"/>
                <a:gd name="T12" fmla="*/ 179 w 1754"/>
                <a:gd name="T13" fmla="*/ 1001 h 1753"/>
                <a:gd name="T14" fmla="*/ 233 w 1754"/>
                <a:gd name="T15" fmla="*/ 1176 h 1753"/>
                <a:gd name="T16" fmla="*/ 333 w 1754"/>
                <a:gd name="T17" fmla="*/ 1333 h 1753"/>
                <a:gd name="T18" fmla="*/ 474 w 1754"/>
                <a:gd name="T19" fmla="*/ 1460 h 1753"/>
                <a:gd name="T20" fmla="*/ 638 w 1754"/>
                <a:gd name="T21" fmla="*/ 1545 h 1753"/>
                <a:gd name="T22" fmla="*/ 817 w 1754"/>
                <a:gd name="T23" fmla="*/ 1584 h 1753"/>
                <a:gd name="T24" fmla="*/ 998 w 1754"/>
                <a:gd name="T25" fmla="*/ 1576 h 1753"/>
                <a:gd name="T26" fmla="*/ 1172 w 1754"/>
                <a:gd name="T27" fmla="*/ 1522 h 1753"/>
                <a:gd name="T28" fmla="*/ 1331 w 1754"/>
                <a:gd name="T29" fmla="*/ 1422 h 1753"/>
                <a:gd name="T30" fmla="*/ 1460 w 1754"/>
                <a:gd name="T31" fmla="*/ 1283 h 1753"/>
                <a:gd name="T32" fmla="*/ 1545 w 1754"/>
                <a:gd name="T33" fmla="*/ 1120 h 1753"/>
                <a:gd name="T34" fmla="*/ 1584 w 1754"/>
                <a:gd name="T35" fmla="*/ 939 h 1753"/>
                <a:gd name="T36" fmla="*/ 1575 w 1754"/>
                <a:gd name="T37" fmla="*/ 753 h 1753"/>
                <a:gd name="T38" fmla="*/ 1521 w 1754"/>
                <a:gd name="T39" fmla="*/ 577 h 1753"/>
                <a:gd name="T40" fmla="*/ 1421 w 1754"/>
                <a:gd name="T41" fmla="*/ 421 h 1753"/>
                <a:gd name="T42" fmla="*/ 1281 w 1754"/>
                <a:gd name="T43" fmla="*/ 293 h 1753"/>
                <a:gd name="T44" fmla="*/ 1116 w 1754"/>
                <a:gd name="T45" fmla="*/ 208 h 1753"/>
                <a:gd name="T46" fmla="*/ 937 w 1754"/>
                <a:gd name="T47" fmla="*/ 170 h 1753"/>
                <a:gd name="T48" fmla="*/ 945 w 1754"/>
                <a:gd name="T49" fmla="*/ 3 h 1753"/>
                <a:gd name="T50" fmla="*/ 1144 w 1754"/>
                <a:gd name="T51" fmla="*/ 41 h 1753"/>
                <a:gd name="T52" fmla="*/ 1331 w 1754"/>
                <a:gd name="T53" fmla="*/ 126 h 1753"/>
                <a:gd name="T54" fmla="*/ 1497 w 1754"/>
                <a:gd name="T55" fmla="*/ 257 h 1753"/>
                <a:gd name="T56" fmla="*/ 1625 w 1754"/>
                <a:gd name="T57" fmla="*/ 420 h 1753"/>
                <a:gd name="T58" fmla="*/ 1712 w 1754"/>
                <a:gd name="T59" fmla="*/ 605 h 1753"/>
                <a:gd name="T60" fmla="*/ 1751 w 1754"/>
                <a:gd name="T61" fmla="*/ 807 h 1753"/>
                <a:gd name="T62" fmla="*/ 1744 w 1754"/>
                <a:gd name="T63" fmla="*/ 1016 h 1753"/>
                <a:gd name="T64" fmla="*/ 1688 w 1754"/>
                <a:gd name="T65" fmla="*/ 1212 h 1753"/>
                <a:gd name="T66" fmla="*/ 1587 w 1754"/>
                <a:gd name="T67" fmla="*/ 1391 h 1753"/>
                <a:gd name="T68" fmla="*/ 1445 w 1754"/>
                <a:gd name="T69" fmla="*/ 1545 h 1753"/>
                <a:gd name="T70" fmla="*/ 1270 w 1754"/>
                <a:gd name="T71" fmla="*/ 1661 h 1753"/>
                <a:gd name="T72" fmla="*/ 1078 w 1754"/>
                <a:gd name="T73" fmla="*/ 1730 h 1753"/>
                <a:gd name="T74" fmla="*/ 878 w 1754"/>
                <a:gd name="T75" fmla="*/ 1753 h 1753"/>
                <a:gd name="T76" fmla="*/ 677 w 1754"/>
                <a:gd name="T77" fmla="*/ 1730 h 1753"/>
                <a:gd name="T78" fmla="*/ 484 w 1754"/>
                <a:gd name="T79" fmla="*/ 1661 h 1753"/>
                <a:gd name="T80" fmla="*/ 310 w 1754"/>
                <a:gd name="T81" fmla="*/ 1545 h 1753"/>
                <a:gd name="T82" fmla="*/ 167 w 1754"/>
                <a:gd name="T83" fmla="*/ 1391 h 1753"/>
                <a:gd name="T84" fmla="*/ 66 w 1754"/>
                <a:gd name="T85" fmla="*/ 1212 h 1753"/>
                <a:gd name="T86" fmla="*/ 11 w 1754"/>
                <a:gd name="T87" fmla="*/ 1016 h 1753"/>
                <a:gd name="T88" fmla="*/ 3 w 1754"/>
                <a:gd name="T89" fmla="*/ 807 h 1753"/>
                <a:gd name="T90" fmla="*/ 43 w 1754"/>
                <a:gd name="T91" fmla="*/ 605 h 1753"/>
                <a:gd name="T92" fmla="*/ 129 w 1754"/>
                <a:gd name="T93" fmla="*/ 420 h 1753"/>
                <a:gd name="T94" fmla="*/ 258 w 1754"/>
                <a:gd name="T95" fmla="*/ 257 h 1753"/>
                <a:gd name="T96" fmla="*/ 424 w 1754"/>
                <a:gd name="T97" fmla="*/ 126 h 1753"/>
                <a:gd name="T98" fmla="*/ 611 w 1754"/>
                <a:gd name="T99" fmla="*/ 41 h 1753"/>
                <a:gd name="T100" fmla="*/ 810 w 1754"/>
                <a:gd name="T101" fmla="*/ 3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54" h="1753">
                  <a:moveTo>
                    <a:pt x="878" y="168"/>
                  </a:moveTo>
                  <a:lnTo>
                    <a:pt x="817" y="170"/>
                  </a:lnTo>
                  <a:lnTo>
                    <a:pt x="756" y="177"/>
                  </a:lnTo>
                  <a:lnTo>
                    <a:pt x="697" y="190"/>
                  </a:lnTo>
                  <a:lnTo>
                    <a:pt x="638" y="208"/>
                  </a:lnTo>
                  <a:lnTo>
                    <a:pt x="582" y="232"/>
                  </a:lnTo>
                  <a:lnTo>
                    <a:pt x="527" y="259"/>
                  </a:lnTo>
                  <a:lnTo>
                    <a:pt x="474" y="293"/>
                  </a:lnTo>
                  <a:lnTo>
                    <a:pt x="424" y="332"/>
                  </a:lnTo>
                  <a:lnTo>
                    <a:pt x="376" y="375"/>
                  </a:lnTo>
                  <a:lnTo>
                    <a:pt x="333" y="421"/>
                  </a:lnTo>
                  <a:lnTo>
                    <a:pt x="295" y="471"/>
                  </a:lnTo>
                  <a:lnTo>
                    <a:pt x="262" y="522"/>
                  </a:lnTo>
                  <a:lnTo>
                    <a:pt x="233" y="577"/>
                  </a:lnTo>
                  <a:lnTo>
                    <a:pt x="210" y="634"/>
                  </a:lnTo>
                  <a:lnTo>
                    <a:pt x="192" y="692"/>
                  </a:lnTo>
                  <a:lnTo>
                    <a:pt x="179" y="753"/>
                  </a:lnTo>
                  <a:lnTo>
                    <a:pt x="170" y="815"/>
                  </a:lnTo>
                  <a:lnTo>
                    <a:pt x="167" y="876"/>
                  </a:lnTo>
                  <a:lnTo>
                    <a:pt x="170" y="939"/>
                  </a:lnTo>
                  <a:lnTo>
                    <a:pt x="179" y="1001"/>
                  </a:lnTo>
                  <a:lnTo>
                    <a:pt x="192" y="1061"/>
                  </a:lnTo>
                  <a:lnTo>
                    <a:pt x="210" y="1120"/>
                  </a:lnTo>
                  <a:lnTo>
                    <a:pt x="233" y="1176"/>
                  </a:lnTo>
                  <a:lnTo>
                    <a:pt x="262" y="1230"/>
                  </a:lnTo>
                  <a:lnTo>
                    <a:pt x="295" y="1283"/>
                  </a:lnTo>
                  <a:lnTo>
                    <a:pt x="333" y="1333"/>
                  </a:lnTo>
                  <a:lnTo>
                    <a:pt x="376" y="1378"/>
                  </a:lnTo>
                  <a:lnTo>
                    <a:pt x="424" y="1422"/>
                  </a:lnTo>
                  <a:lnTo>
                    <a:pt x="474" y="1460"/>
                  </a:lnTo>
                  <a:lnTo>
                    <a:pt x="527" y="1494"/>
                  </a:lnTo>
                  <a:lnTo>
                    <a:pt x="582" y="1522"/>
                  </a:lnTo>
                  <a:lnTo>
                    <a:pt x="638" y="1545"/>
                  </a:lnTo>
                  <a:lnTo>
                    <a:pt x="697" y="1563"/>
                  </a:lnTo>
                  <a:lnTo>
                    <a:pt x="756" y="1576"/>
                  </a:lnTo>
                  <a:lnTo>
                    <a:pt x="817" y="1584"/>
                  </a:lnTo>
                  <a:lnTo>
                    <a:pt x="878" y="1586"/>
                  </a:lnTo>
                  <a:lnTo>
                    <a:pt x="937" y="1584"/>
                  </a:lnTo>
                  <a:lnTo>
                    <a:pt x="998" y="1576"/>
                  </a:lnTo>
                  <a:lnTo>
                    <a:pt x="1057" y="1563"/>
                  </a:lnTo>
                  <a:lnTo>
                    <a:pt x="1116" y="1545"/>
                  </a:lnTo>
                  <a:lnTo>
                    <a:pt x="1172" y="1522"/>
                  </a:lnTo>
                  <a:lnTo>
                    <a:pt x="1228" y="1494"/>
                  </a:lnTo>
                  <a:lnTo>
                    <a:pt x="1281" y="1460"/>
                  </a:lnTo>
                  <a:lnTo>
                    <a:pt x="1331" y="1422"/>
                  </a:lnTo>
                  <a:lnTo>
                    <a:pt x="1379" y="1378"/>
                  </a:lnTo>
                  <a:lnTo>
                    <a:pt x="1421" y="1333"/>
                  </a:lnTo>
                  <a:lnTo>
                    <a:pt x="1460" y="1283"/>
                  </a:lnTo>
                  <a:lnTo>
                    <a:pt x="1492" y="1230"/>
                  </a:lnTo>
                  <a:lnTo>
                    <a:pt x="1521" y="1176"/>
                  </a:lnTo>
                  <a:lnTo>
                    <a:pt x="1545" y="1120"/>
                  </a:lnTo>
                  <a:lnTo>
                    <a:pt x="1563" y="1061"/>
                  </a:lnTo>
                  <a:lnTo>
                    <a:pt x="1575" y="1001"/>
                  </a:lnTo>
                  <a:lnTo>
                    <a:pt x="1584" y="939"/>
                  </a:lnTo>
                  <a:lnTo>
                    <a:pt x="1587" y="876"/>
                  </a:lnTo>
                  <a:lnTo>
                    <a:pt x="1584" y="815"/>
                  </a:lnTo>
                  <a:lnTo>
                    <a:pt x="1575" y="753"/>
                  </a:lnTo>
                  <a:lnTo>
                    <a:pt x="1563" y="692"/>
                  </a:lnTo>
                  <a:lnTo>
                    <a:pt x="1545" y="634"/>
                  </a:lnTo>
                  <a:lnTo>
                    <a:pt x="1521" y="577"/>
                  </a:lnTo>
                  <a:lnTo>
                    <a:pt x="1492" y="522"/>
                  </a:lnTo>
                  <a:lnTo>
                    <a:pt x="1460" y="471"/>
                  </a:lnTo>
                  <a:lnTo>
                    <a:pt x="1421" y="421"/>
                  </a:lnTo>
                  <a:lnTo>
                    <a:pt x="1379" y="375"/>
                  </a:lnTo>
                  <a:lnTo>
                    <a:pt x="1331" y="332"/>
                  </a:lnTo>
                  <a:lnTo>
                    <a:pt x="1281" y="293"/>
                  </a:lnTo>
                  <a:lnTo>
                    <a:pt x="1228" y="259"/>
                  </a:lnTo>
                  <a:lnTo>
                    <a:pt x="1172" y="232"/>
                  </a:lnTo>
                  <a:lnTo>
                    <a:pt x="1116" y="208"/>
                  </a:lnTo>
                  <a:lnTo>
                    <a:pt x="1057" y="190"/>
                  </a:lnTo>
                  <a:lnTo>
                    <a:pt x="998" y="177"/>
                  </a:lnTo>
                  <a:lnTo>
                    <a:pt x="937" y="170"/>
                  </a:lnTo>
                  <a:lnTo>
                    <a:pt x="878" y="168"/>
                  </a:lnTo>
                  <a:close/>
                  <a:moveTo>
                    <a:pt x="878" y="0"/>
                  </a:moveTo>
                  <a:lnTo>
                    <a:pt x="945" y="3"/>
                  </a:lnTo>
                  <a:lnTo>
                    <a:pt x="1012" y="11"/>
                  </a:lnTo>
                  <a:lnTo>
                    <a:pt x="1078" y="23"/>
                  </a:lnTo>
                  <a:lnTo>
                    <a:pt x="1144" y="41"/>
                  </a:lnTo>
                  <a:lnTo>
                    <a:pt x="1207" y="65"/>
                  </a:lnTo>
                  <a:lnTo>
                    <a:pt x="1270" y="92"/>
                  </a:lnTo>
                  <a:lnTo>
                    <a:pt x="1331" y="126"/>
                  </a:lnTo>
                  <a:lnTo>
                    <a:pt x="1388" y="165"/>
                  </a:lnTo>
                  <a:lnTo>
                    <a:pt x="1445" y="208"/>
                  </a:lnTo>
                  <a:lnTo>
                    <a:pt x="1497" y="257"/>
                  </a:lnTo>
                  <a:lnTo>
                    <a:pt x="1545" y="308"/>
                  </a:lnTo>
                  <a:lnTo>
                    <a:pt x="1587" y="363"/>
                  </a:lnTo>
                  <a:lnTo>
                    <a:pt x="1625" y="420"/>
                  </a:lnTo>
                  <a:lnTo>
                    <a:pt x="1659" y="480"/>
                  </a:lnTo>
                  <a:lnTo>
                    <a:pt x="1688" y="541"/>
                  </a:lnTo>
                  <a:lnTo>
                    <a:pt x="1712" y="605"/>
                  </a:lnTo>
                  <a:lnTo>
                    <a:pt x="1730" y="671"/>
                  </a:lnTo>
                  <a:lnTo>
                    <a:pt x="1744" y="738"/>
                  </a:lnTo>
                  <a:lnTo>
                    <a:pt x="1751" y="807"/>
                  </a:lnTo>
                  <a:lnTo>
                    <a:pt x="1754" y="876"/>
                  </a:lnTo>
                  <a:lnTo>
                    <a:pt x="1751" y="947"/>
                  </a:lnTo>
                  <a:lnTo>
                    <a:pt x="1744" y="1016"/>
                  </a:lnTo>
                  <a:lnTo>
                    <a:pt x="1730" y="1083"/>
                  </a:lnTo>
                  <a:lnTo>
                    <a:pt x="1712" y="1149"/>
                  </a:lnTo>
                  <a:lnTo>
                    <a:pt x="1688" y="1212"/>
                  </a:lnTo>
                  <a:lnTo>
                    <a:pt x="1659" y="1274"/>
                  </a:lnTo>
                  <a:lnTo>
                    <a:pt x="1625" y="1334"/>
                  </a:lnTo>
                  <a:lnTo>
                    <a:pt x="1587" y="1391"/>
                  </a:lnTo>
                  <a:lnTo>
                    <a:pt x="1545" y="1445"/>
                  </a:lnTo>
                  <a:lnTo>
                    <a:pt x="1497" y="1496"/>
                  </a:lnTo>
                  <a:lnTo>
                    <a:pt x="1445" y="1545"/>
                  </a:lnTo>
                  <a:lnTo>
                    <a:pt x="1388" y="1589"/>
                  </a:lnTo>
                  <a:lnTo>
                    <a:pt x="1331" y="1627"/>
                  </a:lnTo>
                  <a:lnTo>
                    <a:pt x="1270" y="1661"/>
                  </a:lnTo>
                  <a:lnTo>
                    <a:pt x="1207" y="1689"/>
                  </a:lnTo>
                  <a:lnTo>
                    <a:pt x="1144" y="1712"/>
                  </a:lnTo>
                  <a:lnTo>
                    <a:pt x="1078" y="1730"/>
                  </a:lnTo>
                  <a:lnTo>
                    <a:pt x="1012" y="1743"/>
                  </a:lnTo>
                  <a:lnTo>
                    <a:pt x="945" y="1751"/>
                  </a:lnTo>
                  <a:lnTo>
                    <a:pt x="878" y="1753"/>
                  </a:lnTo>
                  <a:lnTo>
                    <a:pt x="810" y="1751"/>
                  </a:lnTo>
                  <a:lnTo>
                    <a:pt x="743" y="1743"/>
                  </a:lnTo>
                  <a:lnTo>
                    <a:pt x="677" y="1730"/>
                  </a:lnTo>
                  <a:lnTo>
                    <a:pt x="611" y="1712"/>
                  </a:lnTo>
                  <a:lnTo>
                    <a:pt x="547" y="1689"/>
                  </a:lnTo>
                  <a:lnTo>
                    <a:pt x="484" y="1661"/>
                  </a:lnTo>
                  <a:lnTo>
                    <a:pt x="424" y="1627"/>
                  </a:lnTo>
                  <a:lnTo>
                    <a:pt x="366" y="1589"/>
                  </a:lnTo>
                  <a:lnTo>
                    <a:pt x="310" y="1545"/>
                  </a:lnTo>
                  <a:lnTo>
                    <a:pt x="258" y="1496"/>
                  </a:lnTo>
                  <a:lnTo>
                    <a:pt x="210" y="1445"/>
                  </a:lnTo>
                  <a:lnTo>
                    <a:pt x="167" y="1391"/>
                  </a:lnTo>
                  <a:lnTo>
                    <a:pt x="129" y="1334"/>
                  </a:lnTo>
                  <a:lnTo>
                    <a:pt x="95" y="1274"/>
                  </a:lnTo>
                  <a:lnTo>
                    <a:pt x="66" y="1212"/>
                  </a:lnTo>
                  <a:lnTo>
                    <a:pt x="43" y="1149"/>
                  </a:lnTo>
                  <a:lnTo>
                    <a:pt x="25" y="1083"/>
                  </a:lnTo>
                  <a:lnTo>
                    <a:pt x="11" y="1016"/>
                  </a:lnTo>
                  <a:lnTo>
                    <a:pt x="3" y="947"/>
                  </a:lnTo>
                  <a:lnTo>
                    <a:pt x="0" y="876"/>
                  </a:lnTo>
                  <a:lnTo>
                    <a:pt x="3" y="807"/>
                  </a:lnTo>
                  <a:lnTo>
                    <a:pt x="11" y="738"/>
                  </a:lnTo>
                  <a:lnTo>
                    <a:pt x="25" y="671"/>
                  </a:lnTo>
                  <a:lnTo>
                    <a:pt x="43" y="605"/>
                  </a:lnTo>
                  <a:lnTo>
                    <a:pt x="66" y="541"/>
                  </a:lnTo>
                  <a:lnTo>
                    <a:pt x="95" y="480"/>
                  </a:lnTo>
                  <a:lnTo>
                    <a:pt x="129" y="420"/>
                  </a:lnTo>
                  <a:lnTo>
                    <a:pt x="167" y="363"/>
                  </a:lnTo>
                  <a:lnTo>
                    <a:pt x="210" y="308"/>
                  </a:lnTo>
                  <a:lnTo>
                    <a:pt x="258" y="257"/>
                  </a:lnTo>
                  <a:lnTo>
                    <a:pt x="310" y="208"/>
                  </a:lnTo>
                  <a:lnTo>
                    <a:pt x="366" y="165"/>
                  </a:lnTo>
                  <a:lnTo>
                    <a:pt x="424" y="126"/>
                  </a:lnTo>
                  <a:lnTo>
                    <a:pt x="484" y="92"/>
                  </a:lnTo>
                  <a:lnTo>
                    <a:pt x="547" y="65"/>
                  </a:lnTo>
                  <a:lnTo>
                    <a:pt x="611" y="41"/>
                  </a:lnTo>
                  <a:lnTo>
                    <a:pt x="677" y="23"/>
                  </a:lnTo>
                  <a:lnTo>
                    <a:pt x="743" y="11"/>
                  </a:lnTo>
                  <a:lnTo>
                    <a:pt x="810" y="3"/>
                  </a:lnTo>
                  <a:lnTo>
                    <a:pt x="878"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57" name="Freeform 83"/>
            <p:cNvSpPr/>
            <p:nvPr/>
          </p:nvSpPr>
          <p:spPr bwMode="auto">
            <a:xfrm>
              <a:off x="952500" y="2105025"/>
              <a:ext cx="112713" cy="26987"/>
            </a:xfrm>
            <a:custGeom>
              <a:avLst/>
              <a:gdLst>
                <a:gd name="T0" fmla="*/ 84 w 714"/>
                <a:gd name="T1" fmla="*/ 0 h 167"/>
                <a:gd name="T2" fmla="*/ 630 w 714"/>
                <a:gd name="T3" fmla="*/ 0 h 167"/>
                <a:gd name="T4" fmla="*/ 652 w 714"/>
                <a:gd name="T5" fmla="*/ 4 h 167"/>
                <a:gd name="T6" fmla="*/ 673 w 714"/>
                <a:gd name="T7" fmla="*/ 12 h 167"/>
                <a:gd name="T8" fmla="*/ 690 w 714"/>
                <a:gd name="T9" fmla="*/ 25 h 167"/>
                <a:gd name="T10" fmla="*/ 702 w 714"/>
                <a:gd name="T11" fmla="*/ 42 h 167"/>
                <a:gd name="T12" fmla="*/ 711 w 714"/>
                <a:gd name="T13" fmla="*/ 62 h 167"/>
                <a:gd name="T14" fmla="*/ 714 w 714"/>
                <a:gd name="T15" fmla="*/ 83 h 167"/>
                <a:gd name="T16" fmla="*/ 711 w 714"/>
                <a:gd name="T17" fmla="*/ 106 h 167"/>
                <a:gd name="T18" fmla="*/ 702 w 714"/>
                <a:gd name="T19" fmla="*/ 126 h 167"/>
                <a:gd name="T20" fmla="*/ 690 w 714"/>
                <a:gd name="T21" fmla="*/ 143 h 167"/>
                <a:gd name="T22" fmla="*/ 673 w 714"/>
                <a:gd name="T23" fmla="*/ 156 h 167"/>
                <a:gd name="T24" fmla="*/ 652 w 714"/>
                <a:gd name="T25" fmla="*/ 164 h 167"/>
                <a:gd name="T26" fmla="*/ 630 w 714"/>
                <a:gd name="T27" fmla="*/ 167 h 167"/>
                <a:gd name="T28" fmla="*/ 84 w 714"/>
                <a:gd name="T29" fmla="*/ 167 h 167"/>
                <a:gd name="T30" fmla="*/ 62 w 714"/>
                <a:gd name="T31" fmla="*/ 164 h 167"/>
                <a:gd name="T32" fmla="*/ 42 w 714"/>
                <a:gd name="T33" fmla="*/ 156 h 167"/>
                <a:gd name="T34" fmla="*/ 25 w 714"/>
                <a:gd name="T35" fmla="*/ 143 h 167"/>
                <a:gd name="T36" fmla="*/ 12 w 714"/>
                <a:gd name="T37" fmla="*/ 126 h 167"/>
                <a:gd name="T38" fmla="*/ 4 w 714"/>
                <a:gd name="T39" fmla="*/ 106 h 167"/>
                <a:gd name="T40" fmla="*/ 0 w 714"/>
                <a:gd name="T41" fmla="*/ 83 h 167"/>
                <a:gd name="T42" fmla="*/ 4 w 714"/>
                <a:gd name="T43" fmla="*/ 62 h 167"/>
                <a:gd name="T44" fmla="*/ 12 w 714"/>
                <a:gd name="T45" fmla="*/ 42 h 167"/>
                <a:gd name="T46" fmla="*/ 25 w 714"/>
                <a:gd name="T47" fmla="*/ 25 h 167"/>
                <a:gd name="T48" fmla="*/ 42 w 714"/>
                <a:gd name="T49" fmla="*/ 12 h 167"/>
                <a:gd name="T50" fmla="*/ 62 w 714"/>
                <a:gd name="T51" fmla="*/ 4 h 167"/>
                <a:gd name="T52" fmla="*/ 84 w 714"/>
                <a:gd name="T5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4" h="167">
                  <a:moveTo>
                    <a:pt x="84" y="0"/>
                  </a:moveTo>
                  <a:lnTo>
                    <a:pt x="630" y="0"/>
                  </a:lnTo>
                  <a:lnTo>
                    <a:pt x="652" y="4"/>
                  </a:lnTo>
                  <a:lnTo>
                    <a:pt x="673" y="12"/>
                  </a:lnTo>
                  <a:lnTo>
                    <a:pt x="690" y="25"/>
                  </a:lnTo>
                  <a:lnTo>
                    <a:pt x="702" y="42"/>
                  </a:lnTo>
                  <a:lnTo>
                    <a:pt x="711" y="62"/>
                  </a:lnTo>
                  <a:lnTo>
                    <a:pt x="714" y="83"/>
                  </a:lnTo>
                  <a:lnTo>
                    <a:pt x="711" y="106"/>
                  </a:lnTo>
                  <a:lnTo>
                    <a:pt x="702" y="126"/>
                  </a:lnTo>
                  <a:lnTo>
                    <a:pt x="690" y="143"/>
                  </a:lnTo>
                  <a:lnTo>
                    <a:pt x="673" y="156"/>
                  </a:lnTo>
                  <a:lnTo>
                    <a:pt x="652" y="164"/>
                  </a:lnTo>
                  <a:lnTo>
                    <a:pt x="630" y="167"/>
                  </a:lnTo>
                  <a:lnTo>
                    <a:pt x="84" y="167"/>
                  </a:lnTo>
                  <a:lnTo>
                    <a:pt x="62" y="164"/>
                  </a:lnTo>
                  <a:lnTo>
                    <a:pt x="42" y="156"/>
                  </a:lnTo>
                  <a:lnTo>
                    <a:pt x="25" y="143"/>
                  </a:lnTo>
                  <a:lnTo>
                    <a:pt x="12" y="126"/>
                  </a:lnTo>
                  <a:lnTo>
                    <a:pt x="4" y="106"/>
                  </a:lnTo>
                  <a:lnTo>
                    <a:pt x="0" y="83"/>
                  </a:lnTo>
                  <a:lnTo>
                    <a:pt x="4" y="62"/>
                  </a:lnTo>
                  <a:lnTo>
                    <a:pt x="12" y="42"/>
                  </a:lnTo>
                  <a:lnTo>
                    <a:pt x="25" y="25"/>
                  </a:lnTo>
                  <a:lnTo>
                    <a:pt x="42" y="12"/>
                  </a:lnTo>
                  <a:lnTo>
                    <a:pt x="62" y="4"/>
                  </a:lnTo>
                  <a:lnTo>
                    <a:pt x="84"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grpSp>
      <p:grpSp>
        <p:nvGrpSpPr>
          <p:cNvPr id="58" name="Group 38"/>
          <p:cNvGrpSpPr/>
          <p:nvPr/>
        </p:nvGrpSpPr>
        <p:grpSpPr>
          <a:xfrm>
            <a:off x="7515407" y="2387813"/>
            <a:ext cx="618874" cy="620640"/>
            <a:chOff x="7216775" y="2687638"/>
            <a:chExt cx="555625" cy="557212"/>
          </a:xfrm>
          <a:solidFill>
            <a:schemeClr val="accent2"/>
          </a:solidFill>
        </p:grpSpPr>
        <p:sp>
          <p:nvSpPr>
            <p:cNvPr id="59" name="Freeform 123"/>
            <p:cNvSpPr>
              <a:spLocks noEditPoints="1"/>
            </p:cNvSpPr>
            <p:nvPr/>
          </p:nvSpPr>
          <p:spPr bwMode="auto">
            <a:xfrm>
              <a:off x="7216775" y="2687638"/>
              <a:ext cx="555625" cy="557212"/>
            </a:xfrm>
            <a:custGeom>
              <a:avLst/>
              <a:gdLst>
                <a:gd name="T0" fmla="*/ 1528 w 3500"/>
                <a:gd name="T1" fmla="*/ 438 h 3510"/>
                <a:gd name="T2" fmla="*/ 1195 w 3500"/>
                <a:gd name="T3" fmla="*/ 616 h 3510"/>
                <a:gd name="T4" fmla="*/ 924 w 3500"/>
                <a:gd name="T5" fmla="*/ 637 h 3510"/>
                <a:gd name="T6" fmla="*/ 512 w 3500"/>
                <a:gd name="T7" fmla="*/ 758 h 3510"/>
                <a:gd name="T8" fmla="*/ 671 w 3500"/>
                <a:gd name="T9" fmla="*/ 1072 h 3510"/>
                <a:gd name="T10" fmla="*/ 505 w 3500"/>
                <a:gd name="T11" fmla="*/ 1473 h 3510"/>
                <a:gd name="T12" fmla="*/ 172 w 3500"/>
                <a:gd name="T13" fmla="*/ 1582 h 3510"/>
                <a:gd name="T14" fmla="*/ 378 w 3500"/>
                <a:gd name="T15" fmla="*/ 1959 h 3510"/>
                <a:gd name="T16" fmla="*/ 555 w 3500"/>
                <a:gd name="T17" fmla="*/ 2168 h 3510"/>
                <a:gd name="T18" fmla="*/ 665 w 3500"/>
                <a:gd name="T19" fmla="*/ 2528 h 3510"/>
                <a:gd name="T20" fmla="*/ 739 w 3500"/>
                <a:gd name="T21" fmla="*/ 2991 h 3510"/>
                <a:gd name="T22" fmla="*/ 1007 w 3500"/>
                <a:gd name="T23" fmla="*/ 2837 h 3510"/>
                <a:gd name="T24" fmla="*/ 1413 w 3500"/>
                <a:gd name="T25" fmla="*/ 2977 h 3510"/>
                <a:gd name="T26" fmla="*/ 1559 w 3500"/>
                <a:gd name="T27" fmla="*/ 3231 h 3510"/>
                <a:gd name="T28" fmla="*/ 1926 w 3500"/>
                <a:gd name="T29" fmla="*/ 3329 h 3510"/>
                <a:gd name="T30" fmla="*/ 2058 w 3500"/>
                <a:gd name="T31" fmla="*/ 2988 h 3510"/>
                <a:gd name="T32" fmla="*/ 2462 w 3500"/>
                <a:gd name="T33" fmla="*/ 2835 h 3510"/>
                <a:gd name="T34" fmla="*/ 2753 w 3500"/>
                <a:gd name="T35" fmla="*/ 2996 h 3510"/>
                <a:gd name="T36" fmla="*/ 2848 w 3500"/>
                <a:gd name="T37" fmla="*/ 2557 h 3510"/>
                <a:gd name="T38" fmla="*/ 2918 w 3500"/>
                <a:gd name="T39" fmla="*/ 2240 h 3510"/>
                <a:gd name="T40" fmla="*/ 3092 w 3500"/>
                <a:gd name="T41" fmla="*/ 1967 h 3510"/>
                <a:gd name="T42" fmla="*/ 3335 w 3500"/>
                <a:gd name="T43" fmla="*/ 1589 h 3510"/>
                <a:gd name="T44" fmla="*/ 3014 w 3500"/>
                <a:gd name="T45" fmla="*/ 1497 h 3510"/>
                <a:gd name="T46" fmla="*/ 2837 w 3500"/>
                <a:gd name="T47" fmla="*/ 1101 h 3510"/>
                <a:gd name="T48" fmla="*/ 2985 w 3500"/>
                <a:gd name="T49" fmla="*/ 767 h 3510"/>
                <a:gd name="T50" fmla="*/ 2656 w 3500"/>
                <a:gd name="T51" fmla="*/ 576 h 3510"/>
                <a:gd name="T52" fmla="*/ 2374 w 3500"/>
                <a:gd name="T53" fmla="*/ 652 h 3510"/>
                <a:gd name="T54" fmla="*/ 1988 w 3500"/>
                <a:gd name="T55" fmla="*/ 465 h 3510"/>
                <a:gd name="T56" fmla="*/ 1907 w 3500"/>
                <a:gd name="T57" fmla="*/ 164 h 3510"/>
                <a:gd name="T58" fmla="*/ 2048 w 3500"/>
                <a:gd name="T59" fmla="*/ 68 h 3510"/>
                <a:gd name="T60" fmla="*/ 2122 w 3500"/>
                <a:gd name="T61" fmla="*/ 370 h 3510"/>
                <a:gd name="T62" fmla="*/ 2469 w 3500"/>
                <a:gd name="T63" fmla="*/ 512 h 3510"/>
                <a:gd name="T64" fmla="*/ 2775 w 3500"/>
                <a:gd name="T65" fmla="*/ 352 h 3510"/>
                <a:gd name="T66" fmla="*/ 3143 w 3500"/>
                <a:gd name="T67" fmla="*/ 699 h 3510"/>
                <a:gd name="T68" fmla="*/ 2994 w 3500"/>
                <a:gd name="T69" fmla="*/ 1026 h 3510"/>
                <a:gd name="T70" fmla="*/ 3128 w 3500"/>
                <a:gd name="T71" fmla="*/ 1378 h 3510"/>
                <a:gd name="T72" fmla="*/ 3406 w 3500"/>
                <a:gd name="T73" fmla="*/ 1437 h 3510"/>
                <a:gd name="T74" fmla="*/ 3497 w 3500"/>
                <a:gd name="T75" fmla="*/ 1945 h 3510"/>
                <a:gd name="T76" fmla="*/ 3244 w 3500"/>
                <a:gd name="T77" fmla="*/ 2108 h 3510"/>
                <a:gd name="T78" fmla="*/ 3069 w 3500"/>
                <a:gd name="T79" fmla="*/ 2303 h 3510"/>
                <a:gd name="T80" fmla="*/ 3132 w 3500"/>
                <a:gd name="T81" fmla="*/ 2671 h 3510"/>
                <a:gd name="T82" fmla="*/ 3098 w 3500"/>
                <a:gd name="T83" fmla="*/ 2885 h 3510"/>
                <a:gd name="T84" fmla="*/ 2690 w 3500"/>
                <a:gd name="T85" fmla="*/ 3152 h 3510"/>
                <a:gd name="T86" fmla="*/ 2377 w 3500"/>
                <a:gd name="T87" fmla="*/ 3042 h 3510"/>
                <a:gd name="T88" fmla="*/ 2116 w 3500"/>
                <a:gd name="T89" fmla="*/ 3153 h 3510"/>
                <a:gd name="T90" fmla="*/ 1971 w 3500"/>
                <a:gd name="T91" fmla="*/ 3498 h 3510"/>
                <a:gd name="T92" fmla="*/ 1452 w 3500"/>
                <a:gd name="T93" fmla="*/ 3442 h 3510"/>
                <a:gd name="T94" fmla="*/ 1378 w 3500"/>
                <a:gd name="T95" fmla="*/ 3140 h 3510"/>
                <a:gd name="T96" fmla="*/ 1031 w 3500"/>
                <a:gd name="T97" fmla="*/ 2998 h 3510"/>
                <a:gd name="T98" fmla="*/ 725 w 3500"/>
                <a:gd name="T99" fmla="*/ 3158 h 3510"/>
                <a:gd name="T100" fmla="*/ 357 w 3500"/>
                <a:gd name="T101" fmla="*/ 2811 h 3510"/>
                <a:gd name="T102" fmla="*/ 506 w 3500"/>
                <a:gd name="T103" fmla="*/ 2484 h 3510"/>
                <a:gd name="T104" fmla="*/ 372 w 3500"/>
                <a:gd name="T105" fmla="*/ 2132 h 3510"/>
                <a:gd name="T106" fmla="*/ 94 w 3500"/>
                <a:gd name="T107" fmla="*/ 2073 h 3510"/>
                <a:gd name="T108" fmla="*/ 3 w 3500"/>
                <a:gd name="T109" fmla="*/ 1565 h 3510"/>
                <a:gd name="T110" fmla="*/ 256 w 3500"/>
                <a:gd name="T111" fmla="*/ 1402 h 3510"/>
                <a:gd name="T112" fmla="*/ 431 w 3500"/>
                <a:gd name="T113" fmla="*/ 1207 h 3510"/>
                <a:gd name="T114" fmla="*/ 368 w 3500"/>
                <a:gd name="T115" fmla="*/ 839 h 3510"/>
                <a:gd name="T116" fmla="*/ 402 w 3500"/>
                <a:gd name="T117" fmla="*/ 625 h 3510"/>
                <a:gd name="T118" fmla="*/ 810 w 3500"/>
                <a:gd name="T119" fmla="*/ 358 h 3510"/>
                <a:gd name="T120" fmla="*/ 1123 w 3500"/>
                <a:gd name="T121" fmla="*/ 468 h 3510"/>
                <a:gd name="T122" fmla="*/ 1384 w 3500"/>
                <a:gd name="T123" fmla="*/ 357 h 3510"/>
                <a:gd name="T124" fmla="*/ 1529 w 3500"/>
                <a:gd name="T125" fmla="*/ 12 h 3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00" h="3510">
                  <a:moveTo>
                    <a:pt x="1593" y="164"/>
                  </a:moveTo>
                  <a:lnTo>
                    <a:pt x="1585" y="166"/>
                  </a:lnTo>
                  <a:lnTo>
                    <a:pt x="1577" y="172"/>
                  </a:lnTo>
                  <a:lnTo>
                    <a:pt x="1574" y="181"/>
                  </a:lnTo>
                  <a:lnTo>
                    <a:pt x="1559" y="280"/>
                  </a:lnTo>
                  <a:lnTo>
                    <a:pt x="1546" y="379"/>
                  </a:lnTo>
                  <a:lnTo>
                    <a:pt x="1539" y="410"/>
                  </a:lnTo>
                  <a:lnTo>
                    <a:pt x="1528" y="438"/>
                  </a:lnTo>
                  <a:lnTo>
                    <a:pt x="1512" y="465"/>
                  </a:lnTo>
                  <a:lnTo>
                    <a:pt x="1492" y="487"/>
                  </a:lnTo>
                  <a:lnTo>
                    <a:pt x="1469" y="506"/>
                  </a:lnTo>
                  <a:lnTo>
                    <a:pt x="1442" y="522"/>
                  </a:lnTo>
                  <a:lnTo>
                    <a:pt x="1413" y="533"/>
                  </a:lnTo>
                  <a:lnTo>
                    <a:pt x="1338" y="556"/>
                  </a:lnTo>
                  <a:lnTo>
                    <a:pt x="1266" y="584"/>
                  </a:lnTo>
                  <a:lnTo>
                    <a:pt x="1195" y="616"/>
                  </a:lnTo>
                  <a:lnTo>
                    <a:pt x="1126" y="652"/>
                  </a:lnTo>
                  <a:lnTo>
                    <a:pt x="1098" y="665"/>
                  </a:lnTo>
                  <a:lnTo>
                    <a:pt x="1069" y="673"/>
                  </a:lnTo>
                  <a:lnTo>
                    <a:pt x="1038" y="675"/>
                  </a:lnTo>
                  <a:lnTo>
                    <a:pt x="1009" y="673"/>
                  </a:lnTo>
                  <a:lnTo>
                    <a:pt x="979" y="667"/>
                  </a:lnTo>
                  <a:lnTo>
                    <a:pt x="950" y="654"/>
                  </a:lnTo>
                  <a:lnTo>
                    <a:pt x="924" y="637"/>
                  </a:lnTo>
                  <a:lnTo>
                    <a:pt x="844" y="576"/>
                  </a:lnTo>
                  <a:lnTo>
                    <a:pt x="765" y="517"/>
                  </a:lnTo>
                  <a:lnTo>
                    <a:pt x="756" y="514"/>
                  </a:lnTo>
                  <a:lnTo>
                    <a:pt x="747" y="514"/>
                  </a:lnTo>
                  <a:lnTo>
                    <a:pt x="739" y="519"/>
                  </a:lnTo>
                  <a:lnTo>
                    <a:pt x="518" y="741"/>
                  </a:lnTo>
                  <a:lnTo>
                    <a:pt x="512" y="749"/>
                  </a:lnTo>
                  <a:lnTo>
                    <a:pt x="512" y="758"/>
                  </a:lnTo>
                  <a:lnTo>
                    <a:pt x="515" y="767"/>
                  </a:lnTo>
                  <a:lnTo>
                    <a:pt x="575" y="847"/>
                  </a:lnTo>
                  <a:lnTo>
                    <a:pt x="635" y="926"/>
                  </a:lnTo>
                  <a:lnTo>
                    <a:pt x="652" y="953"/>
                  </a:lnTo>
                  <a:lnTo>
                    <a:pt x="665" y="982"/>
                  </a:lnTo>
                  <a:lnTo>
                    <a:pt x="671" y="1012"/>
                  </a:lnTo>
                  <a:lnTo>
                    <a:pt x="673" y="1041"/>
                  </a:lnTo>
                  <a:lnTo>
                    <a:pt x="671" y="1072"/>
                  </a:lnTo>
                  <a:lnTo>
                    <a:pt x="663" y="1101"/>
                  </a:lnTo>
                  <a:lnTo>
                    <a:pt x="650" y="1130"/>
                  </a:lnTo>
                  <a:lnTo>
                    <a:pt x="614" y="1199"/>
                  </a:lnTo>
                  <a:lnTo>
                    <a:pt x="582" y="1270"/>
                  </a:lnTo>
                  <a:lnTo>
                    <a:pt x="555" y="1342"/>
                  </a:lnTo>
                  <a:lnTo>
                    <a:pt x="531" y="1417"/>
                  </a:lnTo>
                  <a:lnTo>
                    <a:pt x="521" y="1447"/>
                  </a:lnTo>
                  <a:lnTo>
                    <a:pt x="505" y="1473"/>
                  </a:lnTo>
                  <a:lnTo>
                    <a:pt x="486" y="1497"/>
                  </a:lnTo>
                  <a:lnTo>
                    <a:pt x="463" y="1517"/>
                  </a:lnTo>
                  <a:lnTo>
                    <a:pt x="437" y="1533"/>
                  </a:lnTo>
                  <a:lnTo>
                    <a:pt x="408" y="1543"/>
                  </a:lnTo>
                  <a:lnTo>
                    <a:pt x="378" y="1551"/>
                  </a:lnTo>
                  <a:lnTo>
                    <a:pt x="279" y="1564"/>
                  </a:lnTo>
                  <a:lnTo>
                    <a:pt x="180" y="1578"/>
                  </a:lnTo>
                  <a:lnTo>
                    <a:pt x="172" y="1582"/>
                  </a:lnTo>
                  <a:lnTo>
                    <a:pt x="165" y="1589"/>
                  </a:lnTo>
                  <a:lnTo>
                    <a:pt x="163" y="1599"/>
                  </a:lnTo>
                  <a:lnTo>
                    <a:pt x="163" y="1912"/>
                  </a:lnTo>
                  <a:lnTo>
                    <a:pt x="165" y="1921"/>
                  </a:lnTo>
                  <a:lnTo>
                    <a:pt x="172" y="1928"/>
                  </a:lnTo>
                  <a:lnTo>
                    <a:pt x="180" y="1932"/>
                  </a:lnTo>
                  <a:lnTo>
                    <a:pt x="279" y="1946"/>
                  </a:lnTo>
                  <a:lnTo>
                    <a:pt x="378" y="1959"/>
                  </a:lnTo>
                  <a:lnTo>
                    <a:pt x="408" y="1967"/>
                  </a:lnTo>
                  <a:lnTo>
                    <a:pt x="437" y="1977"/>
                  </a:lnTo>
                  <a:lnTo>
                    <a:pt x="463" y="1993"/>
                  </a:lnTo>
                  <a:lnTo>
                    <a:pt x="486" y="2013"/>
                  </a:lnTo>
                  <a:lnTo>
                    <a:pt x="505" y="2037"/>
                  </a:lnTo>
                  <a:lnTo>
                    <a:pt x="521" y="2063"/>
                  </a:lnTo>
                  <a:lnTo>
                    <a:pt x="531" y="2093"/>
                  </a:lnTo>
                  <a:lnTo>
                    <a:pt x="555" y="2168"/>
                  </a:lnTo>
                  <a:lnTo>
                    <a:pt x="582" y="2240"/>
                  </a:lnTo>
                  <a:lnTo>
                    <a:pt x="614" y="2311"/>
                  </a:lnTo>
                  <a:lnTo>
                    <a:pt x="650" y="2380"/>
                  </a:lnTo>
                  <a:lnTo>
                    <a:pt x="663" y="2409"/>
                  </a:lnTo>
                  <a:lnTo>
                    <a:pt x="671" y="2438"/>
                  </a:lnTo>
                  <a:lnTo>
                    <a:pt x="673" y="2469"/>
                  </a:lnTo>
                  <a:lnTo>
                    <a:pt x="671" y="2498"/>
                  </a:lnTo>
                  <a:lnTo>
                    <a:pt x="665" y="2528"/>
                  </a:lnTo>
                  <a:lnTo>
                    <a:pt x="652" y="2557"/>
                  </a:lnTo>
                  <a:lnTo>
                    <a:pt x="635" y="2584"/>
                  </a:lnTo>
                  <a:lnTo>
                    <a:pt x="575" y="2663"/>
                  </a:lnTo>
                  <a:lnTo>
                    <a:pt x="515" y="2743"/>
                  </a:lnTo>
                  <a:lnTo>
                    <a:pt x="512" y="2752"/>
                  </a:lnTo>
                  <a:lnTo>
                    <a:pt x="512" y="2761"/>
                  </a:lnTo>
                  <a:lnTo>
                    <a:pt x="518" y="2769"/>
                  </a:lnTo>
                  <a:lnTo>
                    <a:pt x="739" y="2991"/>
                  </a:lnTo>
                  <a:lnTo>
                    <a:pt x="747" y="2996"/>
                  </a:lnTo>
                  <a:lnTo>
                    <a:pt x="756" y="2997"/>
                  </a:lnTo>
                  <a:lnTo>
                    <a:pt x="765" y="2993"/>
                  </a:lnTo>
                  <a:lnTo>
                    <a:pt x="844" y="2934"/>
                  </a:lnTo>
                  <a:lnTo>
                    <a:pt x="924" y="2873"/>
                  </a:lnTo>
                  <a:lnTo>
                    <a:pt x="950" y="2856"/>
                  </a:lnTo>
                  <a:lnTo>
                    <a:pt x="978" y="2844"/>
                  </a:lnTo>
                  <a:lnTo>
                    <a:pt x="1007" y="2837"/>
                  </a:lnTo>
                  <a:lnTo>
                    <a:pt x="1036" y="2835"/>
                  </a:lnTo>
                  <a:lnTo>
                    <a:pt x="1067" y="2837"/>
                  </a:lnTo>
                  <a:lnTo>
                    <a:pt x="1098" y="2845"/>
                  </a:lnTo>
                  <a:lnTo>
                    <a:pt x="1126" y="2858"/>
                  </a:lnTo>
                  <a:lnTo>
                    <a:pt x="1195" y="2894"/>
                  </a:lnTo>
                  <a:lnTo>
                    <a:pt x="1266" y="2926"/>
                  </a:lnTo>
                  <a:lnTo>
                    <a:pt x="1338" y="2954"/>
                  </a:lnTo>
                  <a:lnTo>
                    <a:pt x="1413" y="2977"/>
                  </a:lnTo>
                  <a:lnTo>
                    <a:pt x="1442" y="2988"/>
                  </a:lnTo>
                  <a:lnTo>
                    <a:pt x="1469" y="3004"/>
                  </a:lnTo>
                  <a:lnTo>
                    <a:pt x="1492" y="3023"/>
                  </a:lnTo>
                  <a:lnTo>
                    <a:pt x="1512" y="3045"/>
                  </a:lnTo>
                  <a:lnTo>
                    <a:pt x="1528" y="3072"/>
                  </a:lnTo>
                  <a:lnTo>
                    <a:pt x="1539" y="3101"/>
                  </a:lnTo>
                  <a:lnTo>
                    <a:pt x="1546" y="3131"/>
                  </a:lnTo>
                  <a:lnTo>
                    <a:pt x="1559" y="3231"/>
                  </a:lnTo>
                  <a:lnTo>
                    <a:pt x="1574" y="3329"/>
                  </a:lnTo>
                  <a:lnTo>
                    <a:pt x="1577" y="3338"/>
                  </a:lnTo>
                  <a:lnTo>
                    <a:pt x="1585" y="3344"/>
                  </a:lnTo>
                  <a:lnTo>
                    <a:pt x="1593" y="3346"/>
                  </a:lnTo>
                  <a:lnTo>
                    <a:pt x="1907" y="3346"/>
                  </a:lnTo>
                  <a:lnTo>
                    <a:pt x="1915" y="3344"/>
                  </a:lnTo>
                  <a:lnTo>
                    <a:pt x="1923" y="3338"/>
                  </a:lnTo>
                  <a:lnTo>
                    <a:pt x="1926" y="3329"/>
                  </a:lnTo>
                  <a:lnTo>
                    <a:pt x="1941" y="3230"/>
                  </a:lnTo>
                  <a:lnTo>
                    <a:pt x="1954" y="3131"/>
                  </a:lnTo>
                  <a:lnTo>
                    <a:pt x="1961" y="3101"/>
                  </a:lnTo>
                  <a:lnTo>
                    <a:pt x="1972" y="3072"/>
                  </a:lnTo>
                  <a:lnTo>
                    <a:pt x="1988" y="3045"/>
                  </a:lnTo>
                  <a:lnTo>
                    <a:pt x="2008" y="3023"/>
                  </a:lnTo>
                  <a:lnTo>
                    <a:pt x="2031" y="3004"/>
                  </a:lnTo>
                  <a:lnTo>
                    <a:pt x="2058" y="2988"/>
                  </a:lnTo>
                  <a:lnTo>
                    <a:pt x="2087" y="2977"/>
                  </a:lnTo>
                  <a:lnTo>
                    <a:pt x="2162" y="2954"/>
                  </a:lnTo>
                  <a:lnTo>
                    <a:pt x="2234" y="2926"/>
                  </a:lnTo>
                  <a:lnTo>
                    <a:pt x="2305" y="2894"/>
                  </a:lnTo>
                  <a:lnTo>
                    <a:pt x="2374" y="2858"/>
                  </a:lnTo>
                  <a:lnTo>
                    <a:pt x="2402" y="2845"/>
                  </a:lnTo>
                  <a:lnTo>
                    <a:pt x="2431" y="2837"/>
                  </a:lnTo>
                  <a:lnTo>
                    <a:pt x="2462" y="2835"/>
                  </a:lnTo>
                  <a:lnTo>
                    <a:pt x="2491" y="2837"/>
                  </a:lnTo>
                  <a:lnTo>
                    <a:pt x="2521" y="2843"/>
                  </a:lnTo>
                  <a:lnTo>
                    <a:pt x="2550" y="2856"/>
                  </a:lnTo>
                  <a:lnTo>
                    <a:pt x="2576" y="2873"/>
                  </a:lnTo>
                  <a:lnTo>
                    <a:pt x="2656" y="2934"/>
                  </a:lnTo>
                  <a:lnTo>
                    <a:pt x="2735" y="2993"/>
                  </a:lnTo>
                  <a:lnTo>
                    <a:pt x="2744" y="2997"/>
                  </a:lnTo>
                  <a:lnTo>
                    <a:pt x="2753" y="2996"/>
                  </a:lnTo>
                  <a:lnTo>
                    <a:pt x="2761" y="2991"/>
                  </a:lnTo>
                  <a:lnTo>
                    <a:pt x="2982" y="2769"/>
                  </a:lnTo>
                  <a:lnTo>
                    <a:pt x="2988" y="2761"/>
                  </a:lnTo>
                  <a:lnTo>
                    <a:pt x="2988" y="2752"/>
                  </a:lnTo>
                  <a:lnTo>
                    <a:pt x="2985" y="2743"/>
                  </a:lnTo>
                  <a:lnTo>
                    <a:pt x="2925" y="2663"/>
                  </a:lnTo>
                  <a:lnTo>
                    <a:pt x="2865" y="2584"/>
                  </a:lnTo>
                  <a:lnTo>
                    <a:pt x="2848" y="2557"/>
                  </a:lnTo>
                  <a:lnTo>
                    <a:pt x="2835" y="2528"/>
                  </a:lnTo>
                  <a:lnTo>
                    <a:pt x="2829" y="2498"/>
                  </a:lnTo>
                  <a:lnTo>
                    <a:pt x="2827" y="2469"/>
                  </a:lnTo>
                  <a:lnTo>
                    <a:pt x="2829" y="2438"/>
                  </a:lnTo>
                  <a:lnTo>
                    <a:pt x="2837" y="2409"/>
                  </a:lnTo>
                  <a:lnTo>
                    <a:pt x="2850" y="2380"/>
                  </a:lnTo>
                  <a:lnTo>
                    <a:pt x="2886" y="2311"/>
                  </a:lnTo>
                  <a:lnTo>
                    <a:pt x="2918" y="2240"/>
                  </a:lnTo>
                  <a:lnTo>
                    <a:pt x="2945" y="2168"/>
                  </a:lnTo>
                  <a:lnTo>
                    <a:pt x="2969" y="2093"/>
                  </a:lnTo>
                  <a:lnTo>
                    <a:pt x="2979" y="2063"/>
                  </a:lnTo>
                  <a:lnTo>
                    <a:pt x="2995" y="2037"/>
                  </a:lnTo>
                  <a:lnTo>
                    <a:pt x="3014" y="2013"/>
                  </a:lnTo>
                  <a:lnTo>
                    <a:pt x="3037" y="1993"/>
                  </a:lnTo>
                  <a:lnTo>
                    <a:pt x="3063" y="1977"/>
                  </a:lnTo>
                  <a:lnTo>
                    <a:pt x="3092" y="1967"/>
                  </a:lnTo>
                  <a:lnTo>
                    <a:pt x="3122" y="1959"/>
                  </a:lnTo>
                  <a:lnTo>
                    <a:pt x="3221" y="1946"/>
                  </a:lnTo>
                  <a:lnTo>
                    <a:pt x="3320" y="1932"/>
                  </a:lnTo>
                  <a:lnTo>
                    <a:pt x="3328" y="1928"/>
                  </a:lnTo>
                  <a:lnTo>
                    <a:pt x="3335" y="1921"/>
                  </a:lnTo>
                  <a:lnTo>
                    <a:pt x="3337" y="1912"/>
                  </a:lnTo>
                  <a:lnTo>
                    <a:pt x="3337" y="1598"/>
                  </a:lnTo>
                  <a:lnTo>
                    <a:pt x="3335" y="1589"/>
                  </a:lnTo>
                  <a:lnTo>
                    <a:pt x="3328" y="1582"/>
                  </a:lnTo>
                  <a:lnTo>
                    <a:pt x="3320" y="1578"/>
                  </a:lnTo>
                  <a:lnTo>
                    <a:pt x="3221" y="1564"/>
                  </a:lnTo>
                  <a:lnTo>
                    <a:pt x="3122" y="1551"/>
                  </a:lnTo>
                  <a:lnTo>
                    <a:pt x="3092" y="1543"/>
                  </a:lnTo>
                  <a:lnTo>
                    <a:pt x="3063" y="1533"/>
                  </a:lnTo>
                  <a:lnTo>
                    <a:pt x="3037" y="1517"/>
                  </a:lnTo>
                  <a:lnTo>
                    <a:pt x="3014" y="1497"/>
                  </a:lnTo>
                  <a:lnTo>
                    <a:pt x="2995" y="1473"/>
                  </a:lnTo>
                  <a:lnTo>
                    <a:pt x="2979" y="1447"/>
                  </a:lnTo>
                  <a:lnTo>
                    <a:pt x="2969" y="1417"/>
                  </a:lnTo>
                  <a:lnTo>
                    <a:pt x="2945" y="1342"/>
                  </a:lnTo>
                  <a:lnTo>
                    <a:pt x="2918" y="1270"/>
                  </a:lnTo>
                  <a:lnTo>
                    <a:pt x="2886" y="1199"/>
                  </a:lnTo>
                  <a:lnTo>
                    <a:pt x="2850" y="1130"/>
                  </a:lnTo>
                  <a:lnTo>
                    <a:pt x="2837" y="1101"/>
                  </a:lnTo>
                  <a:lnTo>
                    <a:pt x="2829" y="1072"/>
                  </a:lnTo>
                  <a:lnTo>
                    <a:pt x="2827" y="1041"/>
                  </a:lnTo>
                  <a:lnTo>
                    <a:pt x="2829" y="1012"/>
                  </a:lnTo>
                  <a:lnTo>
                    <a:pt x="2835" y="982"/>
                  </a:lnTo>
                  <a:lnTo>
                    <a:pt x="2848" y="953"/>
                  </a:lnTo>
                  <a:lnTo>
                    <a:pt x="2865" y="926"/>
                  </a:lnTo>
                  <a:lnTo>
                    <a:pt x="2925" y="847"/>
                  </a:lnTo>
                  <a:lnTo>
                    <a:pt x="2985" y="767"/>
                  </a:lnTo>
                  <a:lnTo>
                    <a:pt x="2988" y="758"/>
                  </a:lnTo>
                  <a:lnTo>
                    <a:pt x="2988" y="749"/>
                  </a:lnTo>
                  <a:lnTo>
                    <a:pt x="2982" y="741"/>
                  </a:lnTo>
                  <a:lnTo>
                    <a:pt x="2761" y="519"/>
                  </a:lnTo>
                  <a:lnTo>
                    <a:pt x="2753" y="514"/>
                  </a:lnTo>
                  <a:lnTo>
                    <a:pt x="2744" y="514"/>
                  </a:lnTo>
                  <a:lnTo>
                    <a:pt x="2735" y="517"/>
                  </a:lnTo>
                  <a:lnTo>
                    <a:pt x="2656" y="576"/>
                  </a:lnTo>
                  <a:lnTo>
                    <a:pt x="2576" y="637"/>
                  </a:lnTo>
                  <a:lnTo>
                    <a:pt x="2550" y="654"/>
                  </a:lnTo>
                  <a:lnTo>
                    <a:pt x="2521" y="667"/>
                  </a:lnTo>
                  <a:lnTo>
                    <a:pt x="2491" y="673"/>
                  </a:lnTo>
                  <a:lnTo>
                    <a:pt x="2462" y="675"/>
                  </a:lnTo>
                  <a:lnTo>
                    <a:pt x="2431" y="673"/>
                  </a:lnTo>
                  <a:lnTo>
                    <a:pt x="2402" y="665"/>
                  </a:lnTo>
                  <a:lnTo>
                    <a:pt x="2374" y="652"/>
                  </a:lnTo>
                  <a:lnTo>
                    <a:pt x="2305" y="616"/>
                  </a:lnTo>
                  <a:lnTo>
                    <a:pt x="2234" y="584"/>
                  </a:lnTo>
                  <a:lnTo>
                    <a:pt x="2162" y="556"/>
                  </a:lnTo>
                  <a:lnTo>
                    <a:pt x="2087" y="533"/>
                  </a:lnTo>
                  <a:lnTo>
                    <a:pt x="2058" y="522"/>
                  </a:lnTo>
                  <a:lnTo>
                    <a:pt x="2031" y="506"/>
                  </a:lnTo>
                  <a:lnTo>
                    <a:pt x="2008" y="487"/>
                  </a:lnTo>
                  <a:lnTo>
                    <a:pt x="1988" y="465"/>
                  </a:lnTo>
                  <a:lnTo>
                    <a:pt x="1972" y="438"/>
                  </a:lnTo>
                  <a:lnTo>
                    <a:pt x="1961" y="410"/>
                  </a:lnTo>
                  <a:lnTo>
                    <a:pt x="1954" y="379"/>
                  </a:lnTo>
                  <a:lnTo>
                    <a:pt x="1941" y="280"/>
                  </a:lnTo>
                  <a:lnTo>
                    <a:pt x="1926" y="181"/>
                  </a:lnTo>
                  <a:lnTo>
                    <a:pt x="1923" y="172"/>
                  </a:lnTo>
                  <a:lnTo>
                    <a:pt x="1915" y="166"/>
                  </a:lnTo>
                  <a:lnTo>
                    <a:pt x="1907" y="164"/>
                  </a:lnTo>
                  <a:lnTo>
                    <a:pt x="1593" y="164"/>
                  </a:lnTo>
                  <a:close/>
                  <a:moveTo>
                    <a:pt x="1593" y="0"/>
                  </a:moveTo>
                  <a:lnTo>
                    <a:pt x="1907" y="0"/>
                  </a:lnTo>
                  <a:lnTo>
                    <a:pt x="1940" y="3"/>
                  </a:lnTo>
                  <a:lnTo>
                    <a:pt x="1971" y="12"/>
                  </a:lnTo>
                  <a:lnTo>
                    <a:pt x="2000" y="26"/>
                  </a:lnTo>
                  <a:lnTo>
                    <a:pt x="2026" y="45"/>
                  </a:lnTo>
                  <a:lnTo>
                    <a:pt x="2048" y="68"/>
                  </a:lnTo>
                  <a:lnTo>
                    <a:pt x="2067" y="95"/>
                  </a:lnTo>
                  <a:lnTo>
                    <a:pt x="2080" y="124"/>
                  </a:lnTo>
                  <a:lnTo>
                    <a:pt x="2088" y="156"/>
                  </a:lnTo>
                  <a:lnTo>
                    <a:pt x="2102" y="256"/>
                  </a:lnTo>
                  <a:lnTo>
                    <a:pt x="2116" y="357"/>
                  </a:lnTo>
                  <a:lnTo>
                    <a:pt x="2117" y="363"/>
                  </a:lnTo>
                  <a:lnTo>
                    <a:pt x="2119" y="367"/>
                  </a:lnTo>
                  <a:lnTo>
                    <a:pt x="2122" y="370"/>
                  </a:lnTo>
                  <a:lnTo>
                    <a:pt x="2125" y="373"/>
                  </a:lnTo>
                  <a:lnTo>
                    <a:pt x="2130" y="374"/>
                  </a:lnTo>
                  <a:lnTo>
                    <a:pt x="2215" y="401"/>
                  </a:lnTo>
                  <a:lnTo>
                    <a:pt x="2296" y="432"/>
                  </a:lnTo>
                  <a:lnTo>
                    <a:pt x="2377" y="468"/>
                  </a:lnTo>
                  <a:lnTo>
                    <a:pt x="2454" y="509"/>
                  </a:lnTo>
                  <a:lnTo>
                    <a:pt x="2462" y="512"/>
                  </a:lnTo>
                  <a:lnTo>
                    <a:pt x="2469" y="512"/>
                  </a:lnTo>
                  <a:lnTo>
                    <a:pt x="2477" y="507"/>
                  </a:lnTo>
                  <a:lnTo>
                    <a:pt x="2557" y="446"/>
                  </a:lnTo>
                  <a:lnTo>
                    <a:pt x="2638" y="385"/>
                  </a:lnTo>
                  <a:lnTo>
                    <a:pt x="2663" y="369"/>
                  </a:lnTo>
                  <a:lnTo>
                    <a:pt x="2690" y="358"/>
                  </a:lnTo>
                  <a:lnTo>
                    <a:pt x="2718" y="352"/>
                  </a:lnTo>
                  <a:lnTo>
                    <a:pt x="2746" y="350"/>
                  </a:lnTo>
                  <a:lnTo>
                    <a:pt x="2775" y="352"/>
                  </a:lnTo>
                  <a:lnTo>
                    <a:pt x="2803" y="358"/>
                  </a:lnTo>
                  <a:lnTo>
                    <a:pt x="2830" y="369"/>
                  </a:lnTo>
                  <a:lnTo>
                    <a:pt x="2854" y="384"/>
                  </a:lnTo>
                  <a:lnTo>
                    <a:pt x="2876" y="403"/>
                  </a:lnTo>
                  <a:lnTo>
                    <a:pt x="3098" y="625"/>
                  </a:lnTo>
                  <a:lnTo>
                    <a:pt x="3117" y="648"/>
                  </a:lnTo>
                  <a:lnTo>
                    <a:pt x="3132" y="672"/>
                  </a:lnTo>
                  <a:lnTo>
                    <a:pt x="3143" y="699"/>
                  </a:lnTo>
                  <a:lnTo>
                    <a:pt x="3149" y="728"/>
                  </a:lnTo>
                  <a:lnTo>
                    <a:pt x="3151" y="756"/>
                  </a:lnTo>
                  <a:lnTo>
                    <a:pt x="3149" y="784"/>
                  </a:lnTo>
                  <a:lnTo>
                    <a:pt x="3143" y="813"/>
                  </a:lnTo>
                  <a:lnTo>
                    <a:pt x="3132" y="839"/>
                  </a:lnTo>
                  <a:lnTo>
                    <a:pt x="3116" y="865"/>
                  </a:lnTo>
                  <a:lnTo>
                    <a:pt x="3056" y="946"/>
                  </a:lnTo>
                  <a:lnTo>
                    <a:pt x="2994" y="1026"/>
                  </a:lnTo>
                  <a:lnTo>
                    <a:pt x="2990" y="1034"/>
                  </a:lnTo>
                  <a:lnTo>
                    <a:pt x="2990" y="1041"/>
                  </a:lnTo>
                  <a:lnTo>
                    <a:pt x="2992" y="1049"/>
                  </a:lnTo>
                  <a:lnTo>
                    <a:pt x="3033" y="1126"/>
                  </a:lnTo>
                  <a:lnTo>
                    <a:pt x="3069" y="1207"/>
                  </a:lnTo>
                  <a:lnTo>
                    <a:pt x="3100" y="1289"/>
                  </a:lnTo>
                  <a:lnTo>
                    <a:pt x="3127" y="1374"/>
                  </a:lnTo>
                  <a:lnTo>
                    <a:pt x="3128" y="1378"/>
                  </a:lnTo>
                  <a:lnTo>
                    <a:pt x="3131" y="1382"/>
                  </a:lnTo>
                  <a:lnTo>
                    <a:pt x="3134" y="1385"/>
                  </a:lnTo>
                  <a:lnTo>
                    <a:pt x="3138" y="1387"/>
                  </a:lnTo>
                  <a:lnTo>
                    <a:pt x="3144" y="1388"/>
                  </a:lnTo>
                  <a:lnTo>
                    <a:pt x="3244" y="1402"/>
                  </a:lnTo>
                  <a:lnTo>
                    <a:pt x="3344" y="1416"/>
                  </a:lnTo>
                  <a:lnTo>
                    <a:pt x="3376" y="1424"/>
                  </a:lnTo>
                  <a:lnTo>
                    <a:pt x="3406" y="1437"/>
                  </a:lnTo>
                  <a:lnTo>
                    <a:pt x="3432" y="1456"/>
                  </a:lnTo>
                  <a:lnTo>
                    <a:pt x="3455" y="1478"/>
                  </a:lnTo>
                  <a:lnTo>
                    <a:pt x="3475" y="1504"/>
                  </a:lnTo>
                  <a:lnTo>
                    <a:pt x="3488" y="1534"/>
                  </a:lnTo>
                  <a:lnTo>
                    <a:pt x="3497" y="1565"/>
                  </a:lnTo>
                  <a:lnTo>
                    <a:pt x="3500" y="1598"/>
                  </a:lnTo>
                  <a:lnTo>
                    <a:pt x="3500" y="1912"/>
                  </a:lnTo>
                  <a:lnTo>
                    <a:pt x="3497" y="1945"/>
                  </a:lnTo>
                  <a:lnTo>
                    <a:pt x="3488" y="1976"/>
                  </a:lnTo>
                  <a:lnTo>
                    <a:pt x="3475" y="2006"/>
                  </a:lnTo>
                  <a:lnTo>
                    <a:pt x="3455" y="2032"/>
                  </a:lnTo>
                  <a:lnTo>
                    <a:pt x="3432" y="2054"/>
                  </a:lnTo>
                  <a:lnTo>
                    <a:pt x="3406" y="2073"/>
                  </a:lnTo>
                  <a:lnTo>
                    <a:pt x="3376" y="2086"/>
                  </a:lnTo>
                  <a:lnTo>
                    <a:pt x="3344" y="2094"/>
                  </a:lnTo>
                  <a:lnTo>
                    <a:pt x="3244" y="2108"/>
                  </a:lnTo>
                  <a:lnTo>
                    <a:pt x="3144" y="2122"/>
                  </a:lnTo>
                  <a:lnTo>
                    <a:pt x="3138" y="2123"/>
                  </a:lnTo>
                  <a:lnTo>
                    <a:pt x="3134" y="2125"/>
                  </a:lnTo>
                  <a:lnTo>
                    <a:pt x="3131" y="2128"/>
                  </a:lnTo>
                  <a:lnTo>
                    <a:pt x="3128" y="2132"/>
                  </a:lnTo>
                  <a:lnTo>
                    <a:pt x="3127" y="2136"/>
                  </a:lnTo>
                  <a:lnTo>
                    <a:pt x="3100" y="2221"/>
                  </a:lnTo>
                  <a:lnTo>
                    <a:pt x="3069" y="2303"/>
                  </a:lnTo>
                  <a:lnTo>
                    <a:pt x="3033" y="2384"/>
                  </a:lnTo>
                  <a:lnTo>
                    <a:pt x="2992" y="2461"/>
                  </a:lnTo>
                  <a:lnTo>
                    <a:pt x="2990" y="2469"/>
                  </a:lnTo>
                  <a:lnTo>
                    <a:pt x="2990" y="2476"/>
                  </a:lnTo>
                  <a:lnTo>
                    <a:pt x="2994" y="2484"/>
                  </a:lnTo>
                  <a:lnTo>
                    <a:pt x="3056" y="2564"/>
                  </a:lnTo>
                  <a:lnTo>
                    <a:pt x="3116" y="2645"/>
                  </a:lnTo>
                  <a:lnTo>
                    <a:pt x="3132" y="2671"/>
                  </a:lnTo>
                  <a:lnTo>
                    <a:pt x="3143" y="2697"/>
                  </a:lnTo>
                  <a:lnTo>
                    <a:pt x="3149" y="2726"/>
                  </a:lnTo>
                  <a:lnTo>
                    <a:pt x="3151" y="2754"/>
                  </a:lnTo>
                  <a:lnTo>
                    <a:pt x="3149" y="2782"/>
                  </a:lnTo>
                  <a:lnTo>
                    <a:pt x="3143" y="2810"/>
                  </a:lnTo>
                  <a:lnTo>
                    <a:pt x="3132" y="2838"/>
                  </a:lnTo>
                  <a:lnTo>
                    <a:pt x="3117" y="2862"/>
                  </a:lnTo>
                  <a:lnTo>
                    <a:pt x="3098" y="2885"/>
                  </a:lnTo>
                  <a:lnTo>
                    <a:pt x="2876" y="3107"/>
                  </a:lnTo>
                  <a:lnTo>
                    <a:pt x="2854" y="3126"/>
                  </a:lnTo>
                  <a:lnTo>
                    <a:pt x="2830" y="3141"/>
                  </a:lnTo>
                  <a:lnTo>
                    <a:pt x="2802" y="3152"/>
                  </a:lnTo>
                  <a:lnTo>
                    <a:pt x="2775" y="3158"/>
                  </a:lnTo>
                  <a:lnTo>
                    <a:pt x="2746" y="3160"/>
                  </a:lnTo>
                  <a:lnTo>
                    <a:pt x="2718" y="3158"/>
                  </a:lnTo>
                  <a:lnTo>
                    <a:pt x="2690" y="3152"/>
                  </a:lnTo>
                  <a:lnTo>
                    <a:pt x="2663" y="3141"/>
                  </a:lnTo>
                  <a:lnTo>
                    <a:pt x="2638" y="3125"/>
                  </a:lnTo>
                  <a:lnTo>
                    <a:pt x="2557" y="3064"/>
                  </a:lnTo>
                  <a:lnTo>
                    <a:pt x="2477" y="3003"/>
                  </a:lnTo>
                  <a:lnTo>
                    <a:pt x="2469" y="2998"/>
                  </a:lnTo>
                  <a:lnTo>
                    <a:pt x="2462" y="2998"/>
                  </a:lnTo>
                  <a:lnTo>
                    <a:pt x="2454" y="3001"/>
                  </a:lnTo>
                  <a:lnTo>
                    <a:pt x="2377" y="3042"/>
                  </a:lnTo>
                  <a:lnTo>
                    <a:pt x="2296" y="3078"/>
                  </a:lnTo>
                  <a:lnTo>
                    <a:pt x="2215" y="3109"/>
                  </a:lnTo>
                  <a:lnTo>
                    <a:pt x="2130" y="3136"/>
                  </a:lnTo>
                  <a:lnTo>
                    <a:pt x="2125" y="3137"/>
                  </a:lnTo>
                  <a:lnTo>
                    <a:pt x="2122" y="3140"/>
                  </a:lnTo>
                  <a:lnTo>
                    <a:pt x="2119" y="3143"/>
                  </a:lnTo>
                  <a:lnTo>
                    <a:pt x="2117" y="3147"/>
                  </a:lnTo>
                  <a:lnTo>
                    <a:pt x="2116" y="3153"/>
                  </a:lnTo>
                  <a:lnTo>
                    <a:pt x="2102" y="3254"/>
                  </a:lnTo>
                  <a:lnTo>
                    <a:pt x="2088" y="3354"/>
                  </a:lnTo>
                  <a:lnTo>
                    <a:pt x="2080" y="3386"/>
                  </a:lnTo>
                  <a:lnTo>
                    <a:pt x="2067" y="3415"/>
                  </a:lnTo>
                  <a:lnTo>
                    <a:pt x="2048" y="3442"/>
                  </a:lnTo>
                  <a:lnTo>
                    <a:pt x="2026" y="3465"/>
                  </a:lnTo>
                  <a:lnTo>
                    <a:pt x="2000" y="3484"/>
                  </a:lnTo>
                  <a:lnTo>
                    <a:pt x="1971" y="3498"/>
                  </a:lnTo>
                  <a:lnTo>
                    <a:pt x="1940" y="3507"/>
                  </a:lnTo>
                  <a:lnTo>
                    <a:pt x="1907" y="3510"/>
                  </a:lnTo>
                  <a:lnTo>
                    <a:pt x="1593" y="3510"/>
                  </a:lnTo>
                  <a:lnTo>
                    <a:pt x="1560" y="3507"/>
                  </a:lnTo>
                  <a:lnTo>
                    <a:pt x="1529" y="3498"/>
                  </a:lnTo>
                  <a:lnTo>
                    <a:pt x="1500" y="3484"/>
                  </a:lnTo>
                  <a:lnTo>
                    <a:pt x="1474" y="3465"/>
                  </a:lnTo>
                  <a:lnTo>
                    <a:pt x="1452" y="3442"/>
                  </a:lnTo>
                  <a:lnTo>
                    <a:pt x="1433" y="3415"/>
                  </a:lnTo>
                  <a:lnTo>
                    <a:pt x="1420" y="3386"/>
                  </a:lnTo>
                  <a:lnTo>
                    <a:pt x="1412" y="3354"/>
                  </a:lnTo>
                  <a:lnTo>
                    <a:pt x="1398" y="3254"/>
                  </a:lnTo>
                  <a:lnTo>
                    <a:pt x="1384" y="3153"/>
                  </a:lnTo>
                  <a:lnTo>
                    <a:pt x="1383" y="3147"/>
                  </a:lnTo>
                  <a:lnTo>
                    <a:pt x="1381" y="3143"/>
                  </a:lnTo>
                  <a:lnTo>
                    <a:pt x="1378" y="3140"/>
                  </a:lnTo>
                  <a:lnTo>
                    <a:pt x="1375" y="3137"/>
                  </a:lnTo>
                  <a:lnTo>
                    <a:pt x="1370" y="3136"/>
                  </a:lnTo>
                  <a:lnTo>
                    <a:pt x="1285" y="3109"/>
                  </a:lnTo>
                  <a:lnTo>
                    <a:pt x="1204" y="3078"/>
                  </a:lnTo>
                  <a:lnTo>
                    <a:pt x="1123" y="3042"/>
                  </a:lnTo>
                  <a:lnTo>
                    <a:pt x="1046" y="3001"/>
                  </a:lnTo>
                  <a:lnTo>
                    <a:pt x="1038" y="2998"/>
                  </a:lnTo>
                  <a:lnTo>
                    <a:pt x="1031" y="2998"/>
                  </a:lnTo>
                  <a:lnTo>
                    <a:pt x="1023" y="3003"/>
                  </a:lnTo>
                  <a:lnTo>
                    <a:pt x="943" y="3064"/>
                  </a:lnTo>
                  <a:lnTo>
                    <a:pt x="862" y="3125"/>
                  </a:lnTo>
                  <a:lnTo>
                    <a:pt x="837" y="3141"/>
                  </a:lnTo>
                  <a:lnTo>
                    <a:pt x="810" y="3152"/>
                  </a:lnTo>
                  <a:lnTo>
                    <a:pt x="782" y="3158"/>
                  </a:lnTo>
                  <a:lnTo>
                    <a:pt x="754" y="3161"/>
                  </a:lnTo>
                  <a:lnTo>
                    <a:pt x="725" y="3158"/>
                  </a:lnTo>
                  <a:lnTo>
                    <a:pt x="697" y="3152"/>
                  </a:lnTo>
                  <a:lnTo>
                    <a:pt x="670" y="3141"/>
                  </a:lnTo>
                  <a:lnTo>
                    <a:pt x="646" y="3126"/>
                  </a:lnTo>
                  <a:lnTo>
                    <a:pt x="624" y="3107"/>
                  </a:lnTo>
                  <a:lnTo>
                    <a:pt x="402" y="2885"/>
                  </a:lnTo>
                  <a:lnTo>
                    <a:pt x="383" y="2862"/>
                  </a:lnTo>
                  <a:lnTo>
                    <a:pt x="368" y="2838"/>
                  </a:lnTo>
                  <a:lnTo>
                    <a:pt x="357" y="2811"/>
                  </a:lnTo>
                  <a:lnTo>
                    <a:pt x="351" y="2782"/>
                  </a:lnTo>
                  <a:lnTo>
                    <a:pt x="348" y="2754"/>
                  </a:lnTo>
                  <a:lnTo>
                    <a:pt x="351" y="2726"/>
                  </a:lnTo>
                  <a:lnTo>
                    <a:pt x="357" y="2697"/>
                  </a:lnTo>
                  <a:lnTo>
                    <a:pt x="368" y="2671"/>
                  </a:lnTo>
                  <a:lnTo>
                    <a:pt x="384" y="2645"/>
                  </a:lnTo>
                  <a:lnTo>
                    <a:pt x="444" y="2564"/>
                  </a:lnTo>
                  <a:lnTo>
                    <a:pt x="506" y="2484"/>
                  </a:lnTo>
                  <a:lnTo>
                    <a:pt x="510" y="2476"/>
                  </a:lnTo>
                  <a:lnTo>
                    <a:pt x="510" y="2469"/>
                  </a:lnTo>
                  <a:lnTo>
                    <a:pt x="508" y="2461"/>
                  </a:lnTo>
                  <a:lnTo>
                    <a:pt x="467" y="2384"/>
                  </a:lnTo>
                  <a:lnTo>
                    <a:pt x="431" y="2303"/>
                  </a:lnTo>
                  <a:lnTo>
                    <a:pt x="400" y="2221"/>
                  </a:lnTo>
                  <a:lnTo>
                    <a:pt x="373" y="2136"/>
                  </a:lnTo>
                  <a:lnTo>
                    <a:pt x="372" y="2132"/>
                  </a:lnTo>
                  <a:lnTo>
                    <a:pt x="369" y="2128"/>
                  </a:lnTo>
                  <a:lnTo>
                    <a:pt x="366" y="2125"/>
                  </a:lnTo>
                  <a:lnTo>
                    <a:pt x="362" y="2123"/>
                  </a:lnTo>
                  <a:lnTo>
                    <a:pt x="356" y="2122"/>
                  </a:lnTo>
                  <a:lnTo>
                    <a:pt x="256" y="2108"/>
                  </a:lnTo>
                  <a:lnTo>
                    <a:pt x="156" y="2094"/>
                  </a:lnTo>
                  <a:lnTo>
                    <a:pt x="124" y="2086"/>
                  </a:lnTo>
                  <a:lnTo>
                    <a:pt x="94" y="2073"/>
                  </a:lnTo>
                  <a:lnTo>
                    <a:pt x="68" y="2054"/>
                  </a:lnTo>
                  <a:lnTo>
                    <a:pt x="45" y="2032"/>
                  </a:lnTo>
                  <a:lnTo>
                    <a:pt x="25" y="2006"/>
                  </a:lnTo>
                  <a:lnTo>
                    <a:pt x="12" y="1976"/>
                  </a:lnTo>
                  <a:lnTo>
                    <a:pt x="3" y="1945"/>
                  </a:lnTo>
                  <a:lnTo>
                    <a:pt x="0" y="1912"/>
                  </a:lnTo>
                  <a:lnTo>
                    <a:pt x="0" y="1598"/>
                  </a:lnTo>
                  <a:lnTo>
                    <a:pt x="3" y="1565"/>
                  </a:lnTo>
                  <a:lnTo>
                    <a:pt x="12" y="1534"/>
                  </a:lnTo>
                  <a:lnTo>
                    <a:pt x="25" y="1504"/>
                  </a:lnTo>
                  <a:lnTo>
                    <a:pt x="45" y="1478"/>
                  </a:lnTo>
                  <a:lnTo>
                    <a:pt x="68" y="1456"/>
                  </a:lnTo>
                  <a:lnTo>
                    <a:pt x="94" y="1437"/>
                  </a:lnTo>
                  <a:lnTo>
                    <a:pt x="124" y="1424"/>
                  </a:lnTo>
                  <a:lnTo>
                    <a:pt x="156" y="1416"/>
                  </a:lnTo>
                  <a:lnTo>
                    <a:pt x="256" y="1402"/>
                  </a:lnTo>
                  <a:lnTo>
                    <a:pt x="356" y="1388"/>
                  </a:lnTo>
                  <a:lnTo>
                    <a:pt x="362" y="1387"/>
                  </a:lnTo>
                  <a:lnTo>
                    <a:pt x="366" y="1385"/>
                  </a:lnTo>
                  <a:lnTo>
                    <a:pt x="369" y="1382"/>
                  </a:lnTo>
                  <a:lnTo>
                    <a:pt x="372" y="1378"/>
                  </a:lnTo>
                  <a:lnTo>
                    <a:pt x="373" y="1374"/>
                  </a:lnTo>
                  <a:lnTo>
                    <a:pt x="400" y="1289"/>
                  </a:lnTo>
                  <a:lnTo>
                    <a:pt x="431" y="1207"/>
                  </a:lnTo>
                  <a:lnTo>
                    <a:pt x="467" y="1126"/>
                  </a:lnTo>
                  <a:lnTo>
                    <a:pt x="508" y="1049"/>
                  </a:lnTo>
                  <a:lnTo>
                    <a:pt x="510" y="1041"/>
                  </a:lnTo>
                  <a:lnTo>
                    <a:pt x="510" y="1034"/>
                  </a:lnTo>
                  <a:lnTo>
                    <a:pt x="506" y="1026"/>
                  </a:lnTo>
                  <a:lnTo>
                    <a:pt x="444" y="946"/>
                  </a:lnTo>
                  <a:lnTo>
                    <a:pt x="384" y="865"/>
                  </a:lnTo>
                  <a:lnTo>
                    <a:pt x="368" y="839"/>
                  </a:lnTo>
                  <a:lnTo>
                    <a:pt x="357" y="813"/>
                  </a:lnTo>
                  <a:lnTo>
                    <a:pt x="351" y="784"/>
                  </a:lnTo>
                  <a:lnTo>
                    <a:pt x="348" y="756"/>
                  </a:lnTo>
                  <a:lnTo>
                    <a:pt x="351" y="728"/>
                  </a:lnTo>
                  <a:lnTo>
                    <a:pt x="357" y="700"/>
                  </a:lnTo>
                  <a:lnTo>
                    <a:pt x="368" y="672"/>
                  </a:lnTo>
                  <a:lnTo>
                    <a:pt x="383" y="648"/>
                  </a:lnTo>
                  <a:lnTo>
                    <a:pt x="402" y="625"/>
                  </a:lnTo>
                  <a:lnTo>
                    <a:pt x="624" y="403"/>
                  </a:lnTo>
                  <a:lnTo>
                    <a:pt x="646" y="384"/>
                  </a:lnTo>
                  <a:lnTo>
                    <a:pt x="670" y="369"/>
                  </a:lnTo>
                  <a:lnTo>
                    <a:pt x="697" y="358"/>
                  </a:lnTo>
                  <a:lnTo>
                    <a:pt x="725" y="352"/>
                  </a:lnTo>
                  <a:lnTo>
                    <a:pt x="754" y="350"/>
                  </a:lnTo>
                  <a:lnTo>
                    <a:pt x="782" y="352"/>
                  </a:lnTo>
                  <a:lnTo>
                    <a:pt x="810" y="358"/>
                  </a:lnTo>
                  <a:lnTo>
                    <a:pt x="837" y="369"/>
                  </a:lnTo>
                  <a:lnTo>
                    <a:pt x="862" y="385"/>
                  </a:lnTo>
                  <a:lnTo>
                    <a:pt x="943" y="446"/>
                  </a:lnTo>
                  <a:lnTo>
                    <a:pt x="1023" y="507"/>
                  </a:lnTo>
                  <a:lnTo>
                    <a:pt x="1031" y="512"/>
                  </a:lnTo>
                  <a:lnTo>
                    <a:pt x="1038" y="512"/>
                  </a:lnTo>
                  <a:lnTo>
                    <a:pt x="1046" y="509"/>
                  </a:lnTo>
                  <a:lnTo>
                    <a:pt x="1123" y="468"/>
                  </a:lnTo>
                  <a:lnTo>
                    <a:pt x="1204" y="432"/>
                  </a:lnTo>
                  <a:lnTo>
                    <a:pt x="1285" y="401"/>
                  </a:lnTo>
                  <a:lnTo>
                    <a:pt x="1370" y="374"/>
                  </a:lnTo>
                  <a:lnTo>
                    <a:pt x="1375" y="373"/>
                  </a:lnTo>
                  <a:lnTo>
                    <a:pt x="1378" y="370"/>
                  </a:lnTo>
                  <a:lnTo>
                    <a:pt x="1381" y="367"/>
                  </a:lnTo>
                  <a:lnTo>
                    <a:pt x="1383" y="363"/>
                  </a:lnTo>
                  <a:lnTo>
                    <a:pt x="1384" y="357"/>
                  </a:lnTo>
                  <a:lnTo>
                    <a:pt x="1398" y="256"/>
                  </a:lnTo>
                  <a:lnTo>
                    <a:pt x="1412" y="156"/>
                  </a:lnTo>
                  <a:lnTo>
                    <a:pt x="1420" y="124"/>
                  </a:lnTo>
                  <a:lnTo>
                    <a:pt x="1433" y="95"/>
                  </a:lnTo>
                  <a:lnTo>
                    <a:pt x="1452" y="68"/>
                  </a:lnTo>
                  <a:lnTo>
                    <a:pt x="1474" y="45"/>
                  </a:lnTo>
                  <a:lnTo>
                    <a:pt x="1500" y="26"/>
                  </a:lnTo>
                  <a:lnTo>
                    <a:pt x="1529" y="12"/>
                  </a:lnTo>
                  <a:lnTo>
                    <a:pt x="1560" y="3"/>
                  </a:lnTo>
                  <a:lnTo>
                    <a:pt x="1593"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60" name="Freeform 124"/>
            <p:cNvSpPr>
              <a:spLocks noEditPoints="1"/>
            </p:cNvSpPr>
            <p:nvPr/>
          </p:nvSpPr>
          <p:spPr bwMode="auto">
            <a:xfrm>
              <a:off x="7373938" y="2844800"/>
              <a:ext cx="241300" cy="242887"/>
            </a:xfrm>
            <a:custGeom>
              <a:avLst/>
              <a:gdLst>
                <a:gd name="T0" fmla="*/ 639 w 1518"/>
                <a:gd name="T1" fmla="*/ 176 h 1524"/>
                <a:gd name="T2" fmla="*/ 475 w 1518"/>
                <a:gd name="T3" fmla="*/ 237 h 1524"/>
                <a:gd name="T4" fmla="*/ 338 w 1518"/>
                <a:gd name="T5" fmla="*/ 340 h 1524"/>
                <a:gd name="T6" fmla="*/ 235 w 1518"/>
                <a:gd name="T7" fmla="*/ 477 h 1524"/>
                <a:gd name="T8" fmla="*/ 175 w 1518"/>
                <a:gd name="T9" fmla="*/ 642 h 1524"/>
                <a:gd name="T10" fmla="*/ 166 w 1518"/>
                <a:gd name="T11" fmla="*/ 823 h 1524"/>
                <a:gd name="T12" fmla="*/ 210 w 1518"/>
                <a:gd name="T13" fmla="*/ 995 h 1524"/>
                <a:gd name="T14" fmla="*/ 299 w 1518"/>
                <a:gd name="T15" fmla="*/ 1142 h 1524"/>
                <a:gd name="T16" fmla="*/ 426 w 1518"/>
                <a:gd name="T17" fmla="*/ 1258 h 1524"/>
                <a:gd name="T18" fmla="*/ 582 w 1518"/>
                <a:gd name="T19" fmla="*/ 1333 h 1524"/>
                <a:gd name="T20" fmla="*/ 759 w 1518"/>
                <a:gd name="T21" fmla="*/ 1360 h 1524"/>
                <a:gd name="T22" fmla="*/ 936 w 1518"/>
                <a:gd name="T23" fmla="*/ 1333 h 1524"/>
                <a:gd name="T24" fmla="*/ 1092 w 1518"/>
                <a:gd name="T25" fmla="*/ 1258 h 1524"/>
                <a:gd name="T26" fmla="*/ 1219 w 1518"/>
                <a:gd name="T27" fmla="*/ 1142 h 1524"/>
                <a:gd name="T28" fmla="*/ 1308 w 1518"/>
                <a:gd name="T29" fmla="*/ 995 h 1524"/>
                <a:gd name="T30" fmla="*/ 1352 w 1518"/>
                <a:gd name="T31" fmla="*/ 823 h 1524"/>
                <a:gd name="T32" fmla="*/ 1343 w 1518"/>
                <a:gd name="T33" fmla="*/ 642 h 1524"/>
                <a:gd name="T34" fmla="*/ 1283 w 1518"/>
                <a:gd name="T35" fmla="*/ 477 h 1524"/>
                <a:gd name="T36" fmla="*/ 1180 w 1518"/>
                <a:gd name="T37" fmla="*/ 340 h 1524"/>
                <a:gd name="T38" fmla="*/ 1043 w 1518"/>
                <a:gd name="T39" fmla="*/ 237 h 1524"/>
                <a:gd name="T40" fmla="*/ 879 w 1518"/>
                <a:gd name="T41" fmla="*/ 176 h 1524"/>
                <a:gd name="T42" fmla="*/ 759 w 1518"/>
                <a:gd name="T43" fmla="*/ 0 h 1524"/>
                <a:gd name="T44" fmla="*/ 961 w 1518"/>
                <a:gd name="T45" fmla="*/ 27 h 1524"/>
                <a:gd name="T46" fmla="*/ 1142 w 1518"/>
                <a:gd name="T47" fmla="*/ 105 h 1524"/>
                <a:gd name="T48" fmla="*/ 1296 w 1518"/>
                <a:gd name="T49" fmla="*/ 224 h 1524"/>
                <a:gd name="T50" fmla="*/ 1414 w 1518"/>
                <a:gd name="T51" fmla="*/ 378 h 1524"/>
                <a:gd name="T52" fmla="*/ 1492 w 1518"/>
                <a:gd name="T53" fmla="*/ 560 h 1524"/>
                <a:gd name="T54" fmla="*/ 1518 w 1518"/>
                <a:gd name="T55" fmla="*/ 762 h 1524"/>
                <a:gd name="T56" fmla="*/ 1492 w 1518"/>
                <a:gd name="T57" fmla="*/ 964 h 1524"/>
                <a:gd name="T58" fmla="*/ 1414 w 1518"/>
                <a:gd name="T59" fmla="*/ 1146 h 1524"/>
                <a:gd name="T60" fmla="*/ 1296 w 1518"/>
                <a:gd name="T61" fmla="*/ 1300 h 1524"/>
                <a:gd name="T62" fmla="*/ 1142 w 1518"/>
                <a:gd name="T63" fmla="*/ 1419 h 1524"/>
                <a:gd name="T64" fmla="*/ 961 w 1518"/>
                <a:gd name="T65" fmla="*/ 1497 h 1524"/>
                <a:gd name="T66" fmla="*/ 759 w 1518"/>
                <a:gd name="T67" fmla="*/ 1524 h 1524"/>
                <a:gd name="T68" fmla="*/ 557 w 1518"/>
                <a:gd name="T69" fmla="*/ 1497 h 1524"/>
                <a:gd name="T70" fmla="*/ 376 w 1518"/>
                <a:gd name="T71" fmla="*/ 1419 h 1524"/>
                <a:gd name="T72" fmla="*/ 222 w 1518"/>
                <a:gd name="T73" fmla="*/ 1300 h 1524"/>
                <a:gd name="T74" fmla="*/ 104 w 1518"/>
                <a:gd name="T75" fmla="*/ 1146 h 1524"/>
                <a:gd name="T76" fmla="*/ 26 w 1518"/>
                <a:gd name="T77" fmla="*/ 964 h 1524"/>
                <a:gd name="T78" fmla="*/ 0 w 1518"/>
                <a:gd name="T79" fmla="*/ 762 h 1524"/>
                <a:gd name="T80" fmla="*/ 26 w 1518"/>
                <a:gd name="T81" fmla="*/ 560 h 1524"/>
                <a:gd name="T82" fmla="*/ 104 w 1518"/>
                <a:gd name="T83" fmla="*/ 378 h 1524"/>
                <a:gd name="T84" fmla="*/ 222 w 1518"/>
                <a:gd name="T85" fmla="*/ 224 h 1524"/>
                <a:gd name="T86" fmla="*/ 376 w 1518"/>
                <a:gd name="T87" fmla="*/ 105 h 1524"/>
                <a:gd name="T88" fmla="*/ 557 w 1518"/>
                <a:gd name="T89" fmla="*/ 27 h 1524"/>
                <a:gd name="T90" fmla="*/ 759 w 1518"/>
                <a:gd name="T91" fmla="*/ 0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18" h="1524">
                  <a:moveTo>
                    <a:pt x="759" y="164"/>
                  </a:moveTo>
                  <a:lnTo>
                    <a:pt x="699" y="167"/>
                  </a:lnTo>
                  <a:lnTo>
                    <a:pt x="639" y="176"/>
                  </a:lnTo>
                  <a:lnTo>
                    <a:pt x="582" y="191"/>
                  </a:lnTo>
                  <a:lnTo>
                    <a:pt x="527" y="211"/>
                  </a:lnTo>
                  <a:lnTo>
                    <a:pt x="475" y="237"/>
                  </a:lnTo>
                  <a:lnTo>
                    <a:pt x="426" y="266"/>
                  </a:lnTo>
                  <a:lnTo>
                    <a:pt x="380" y="300"/>
                  </a:lnTo>
                  <a:lnTo>
                    <a:pt x="338" y="340"/>
                  </a:lnTo>
                  <a:lnTo>
                    <a:pt x="299" y="382"/>
                  </a:lnTo>
                  <a:lnTo>
                    <a:pt x="265" y="428"/>
                  </a:lnTo>
                  <a:lnTo>
                    <a:pt x="235" y="477"/>
                  </a:lnTo>
                  <a:lnTo>
                    <a:pt x="210" y="529"/>
                  </a:lnTo>
                  <a:lnTo>
                    <a:pt x="189" y="584"/>
                  </a:lnTo>
                  <a:lnTo>
                    <a:pt x="175" y="642"/>
                  </a:lnTo>
                  <a:lnTo>
                    <a:pt x="166" y="701"/>
                  </a:lnTo>
                  <a:lnTo>
                    <a:pt x="163" y="762"/>
                  </a:lnTo>
                  <a:lnTo>
                    <a:pt x="166" y="823"/>
                  </a:lnTo>
                  <a:lnTo>
                    <a:pt x="175" y="882"/>
                  </a:lnTo>
                  <a:lnTo>
                    <a:pt x="189" y="940"/>
                  </a:lnTo>
                  <a:lnTo>
                    <a:pt x="210" y="995"/>
                  </a:lnTo>
                  <a:lnTo>
                    <a:pt x="235" y="1047"/>
                  </a:lnTo>
                  <a:lnTo>
                    <a:pt x="265" y="1096"/>
                  </a:lnTo>
                  <a:lnTo>
                    <a:pt x="299" y="1142"/>
                  </a:lnTo>
                  <a:lnTo>
                    <a:pt x="338" y="1184"/>
                  </a:lnTo>
                  <a:lnTo>
                    <a:pt x="380" y="1224"/>
                  </a:lnTo>
                  <a:lnTo>
                    <a:pt x="426" y="1258"/>
                  </a:lnTo>
                  <a:lnTo>
                    <a:pt x="475" y="1287"/>
                  </a:lnTo>
                  <a:lnTo>
                    <a:pt x="527" y="1313"/>
                  </a:lnTo>
                  <a:lnTo>
                    <a:pt x="582" y="1333"/>
                  </a:lnTo>
                  <a:lnTo>
                    <a:pt x="639" y="1348"/>
                  </a:lnTo>
                  <a:lnTo>
                    <a:pt x="699" y="1357"/>
                  </a:lnTo>
                  <a:lnTo>
                    <a:pt x="759" y="1360"/>
                  </a:lnTo>
                  <a:lnTo>
                    <a:pt x="819" y="1357"/>
                  </a:lnTo>
                  <a:lnTo>
                    <a:pt x="879" y="1348"/>
                  </a:lnTo>
                  <a:lnTo>
                    <a:pt x="936" y="1333"/>
                  </a:lnTo>
                  <a:lnTo>
                    <a:pt x="991" y="1313"/>
                  </a:lnTo>
                  <a:lnTo>
                    <a:pt x="1043" y="1287"/>
                  </a:lnTo>
                  <a:lnTo>
                    <a:pt x="1092" y="1258"/>
                  </a:lnTo>
                  <a:lnTo>
                    <a:pt x="1138" y="1224"/>
                  </a:lnTo>
                  <a:lnTo>
                    <a:pt x="1180" y="1184"/>
                  </a:lnTo>
                  <a:lnTo>
                    <a:pt x="1219" y="1142"/>
                  </a:lnTo>
                  <a:lnTo>
                    <a:pt x="1253" y="1096"/>
                  </a:lnTo>
                  <a:lnTo>
                    <a:pt x="1283" y="1047"/>
                  </a:lnTo>
                  <a:lnTo>
                    <a:pt x="1308" y="995"/>
                  </a:lnTo>
                  <a:lnTo>
                    <a:pt x="1329" y="940"/>
                  </a:lnTo>
                  <a:lnTo>
                    <a:pt x="1343" y="882"/>
                  </a:lnTo>
                  <a:lnTo>
                    <a:pt x="1352" y="823"/>
                  </a:lnTo>
                  <a:lnTo>
                    <a:pt x="1355" y="762"/>
                  </a:lnTo>
                  <a:lnTo>
                    <a:pt x="1352" y="701"/>
                  </a:lnTo>
                  <a:lnTo>
                    <a:pt x="1343" y="642"/>
                  </a:lnTo>
                  <a:lnTo>
                    <a:pt x="1329" y="584"/>
                  </a:lnTo>
                  <a:lnTo>
                    <a:pt x="1308" y="529"/>
                  </a:lnTo>
                  <a:lnTo>
                    <a:pt x="1283" y="477"/>
                  </a:lnTo>
                  <a:lnTo>
                    <a:pt x="1253" y="428"/>
                  </a:lnTo>
                  <a:lnTo>
                    <a:pt x="1219" y="382"/>
                  </a:lnTo>
                  <a:lnTo>
                    <a:pt x="1180" y="340"/>
                  </a:lnTo>
                  <a:lnTo>
                    <a:pt x="1138" y="300"/>
                  </a:lnTo>
                  <a:lnTo>
                    <a:pt x="1092" y="266"/>
                  </a:lnTo>
                  <a:lnTo>
                    <a:pt x="1043" y="237"/>
                  </a:lnTo>
                  <a:lnTo>
                    <a:pt x="991" y="211"/>
                  </a:lnTo>
                  <a:lnTo>
                    <a:pt x="936" y="191"/>
                  </a:lnTo>
                  <a:lnTo>
                    <a:pt x="879" y="176"/>
                  </a:lnTo>
                  <a:lnTo>
                    <a:pt x="819" y="167"/>
                  </a:lnTo>
                  <a:lnTo>
                    <a:pt x="759" y="164"/>
                  </a:lnTo>
                  <a:close/>
                  <a:moveTo>
                    <a:pt x="759" y="0"/>
                  </a:moveTo>
                  <a:lnTo>
                    <a:pt x="828" y="4"/>
                  </a:lnTo>
                  <a:lnTo>
                    <a:pt x="896" y="12"/>
                  </a:lnTo>
                  <a:lnTo>
                    <a:pt x="961" y="27"/>
                  </a:lnTo>
                  <a:lnTo>
                    <a:pt x="1024" y="48"/>
                  </a:lnTo>
                  <a:lnTo>
                    <a:pt x="1085" y="74"/>
                  </a:lnTo>
                  <a:lnTo>
                    <a:pt x="1142" y="105"/>
                  </a:lnTo>
                  <a:lnTo>
                    <a:pt x="1197" y="140"/>
                  </a:lnTo>
                  <a:lnTo>
                    <a:pt x="1248" y="179"/>
                  </a:lnTo>
                  <a:lnTo>
                    <a:pt x="1296" y="224"/>
                  </a:lnTo>
                  <a:lnTo>
                    <a:pt x="1340" y="272"/>
                  </a:lnTo>
                  <a:lnTo>
                    <a:pt x="1379" y="323"/>
                  </a:lnTo>
                  <a:lnTo>
                    <a:pt x="1414" y="378"/>
                  </a:lnTo>
                  <a:lnTo>
                    <a:pt x="1445" y="435"/>
                  </a:lnTo>
                  <a:lnTo>
                    <a:pt x="1471" y="496"/>
                  </a:lnTo>
                  <a:lnTo>
                    <a:pt x="1492" y="560"/>
                  </a:lnTo>
                  <a:lnTo>
                    <a:pt x="1507" y="625"/>
                  </a:lnTo>
                  <a:lnTo>
                    <a:pt x="1515" y="693"/>
                  </a:lnTo>
                  <a:lnTo>
                    <a:pt x="1518" y="762"/>
                  </a:lnTo>
                  <a:lnTo>
                    <a:pt x="1515" y="831"/>
                  </a:lnTo>
                  <a:lnTo>
                    <a:pt x="1507" y="899"/>
                  </a:lnTo>
                  <a:lnTo>
                    <a:pt x="1492" y="964"/>
                  </a:lnTo>
                  <a:lnTo>
                    <a:pt x="1471" y="1028"/>
                  </a:lnTo>
                  <a:lnTo>
                    <a:pt x="1445" y="1089"/>
                  </a:lnTo>
                  <a:lnTo>
                    <a:pt x="1414" y="1146"/>
                  </a:lnTo>
                  <a:lnTo>
                    <a:pt x="1379" y="1201"/>
                  </a:lnTo>
                  <a:lnTo>
                    <a:pt x="1340" y="1252"/>
                  </a:lnTo>
                  <a:lnTo>
                    <a:pt x="1296" y="1300"/>
                  </a:lnTo>
                  <a:lnTo>
                    <a:pt x="1248" y="1345"/>
                  </a:lnTo>
                  <a:lnTo>
                    <a:pt x="1197" y="1384"/>
                  </a:lnTo>
                  <a:lnTo>
                    <a:pt x="1142" y="1419"/>
                  </a:lnTo>
                  <a:lnTo>
                    <a:pt x="1085" y="1450"/>
                  </a:lnTo>
                  <a:lnTo>
                    <a:pt x="1024" y="1476"/>
                  </a:lnTo>
                  <a:lnTo>
                    <a:pt x="961" y="1497"/>
                  </a:lnTo>
                  <a:lnTo>
                    <a:pt x="896" y="1512"/>
                  </a:lnTo>
                  <a:lnTo>
                    <a:pt x="828" y="1520"/>
                  </a:lnTo>
                  <a:lnTo>
                    <a:pt x="759" y="1524"/>
                  </a:lnTo>
                  <a:lnTo>
                    <a:pt x="690" y="1520"/>
                  </a:lnTo>
                  <a:lnTo>
                    <a:pt x="622" y="1512"/>
                  </a:lnTo>
                  <a:lnTo>
                    <a:pt x="557" y="1497"/>
                  </a:lnTo>
                  <a:lnTo>
                    <a:pt x="494" y="1476"/>
                  </a:lnTo>
                  <a:lnTo>
                    <a:pt x="433" y="1450"/>
                  </a:lnTo>
                  <a:lnTo>
                    <a:pt x="376" y="1419"/>
                  </a:lnTo>
                  <a:lnTo>
                    <a:pt x="321" y="1384"/>
                  </a:lnTo>
                  <a:lnTo>
                    <a:pt x="270" y="1345"/>
                  </a:lnTo>
                  <a:lnTo>
                    <a:pt x="222" y="1300"/>
                  </a:lnTo>
                  <a:lnTo>
                    <a:pt x="178" y="1252"/>
                  </a:lnTo>
                  <a:lnTo>
                    <a:pt x="139" y="1201"/>
                  </a:lnTo>
                  <a:lnTo>
                    <a:pt x="104" y="1146"/>
                  </a:lnTo>
                  <a:lnTo>
                    <a:pt x="73" y="1089"/>
                  </a:lnTo>
                  <a:lnTo>
                    <a:pt x="47" y="1028"/>
                  </a:lnTo>
                  <a:lnTo>
                    <a:pt x="26" y="964"/>
                  </a:lnTo>
                  <a:lnTo>
                    <a:pt x="11" y="899"/>
                  </a:lnTo>
                  <a:lnTo>
                    <a:pt x="3" y="831"/>
                  </a:lnTo>
                  <a:lnTo>
                    <a:pt x="0" y="762"/>
                  </a:lnTo>
                  <a:lnTo>
                    <a:pt x="3" y="693"/>
                  </a:lnTo>
                  <a:lnTo>
                    <a:pt x="11" y="625"/>
                  </a:lnTo>
                  <a:lnTo>
                    <a:pt x="26" y="560"/>
                  </a:lnTo>
                  <a:lnTo>
                    <a:pt x="47" y="496"/>
                  </a:lnTo>
                  <a:lnTo>
                    <a:pt x="73" y="435"/>
                  </a:lnTo>
                  <a:lnTo>
                    <a:pt x="104" y="378"/>
                  </a:lnTo>
                  <a:lnTo>
                    <a:pt x="139" y="323"/>
                  </a:lnTo>
                  <a:lnTo>
                    <a:pt x="178" y="272"/>
                  </a:lnTo>
                  <a:lnTo>
                    <a:pt x="222" y="224"/>
                  </a:lnTo>
                  <a:lnTo>
                    <a:pt x="270" y="179"/>
                  </a:lnTo>
                  <a:lnTo>
                    <a:pt x="321" y="140"/>
                  </a:lnTo>
                  <a:lnTo>
                    <a:pt x="376" y="105"/>
                  </a:lnTo>
                  <a:lnTo>
                    <a:pt x="433" y="74"/>
                  </a:lnTo>
                  <a:lnTo>
                    <a:pt x="494" y="48"/>
                  </a:lnTo>
                  <a:lnTo>
                    <a:pt x="557" y="27"/>
                  </a:lnTo>
                  <a:lnTo>
                    <a:pt x="622" y="12"/>
                  </a:lnTo>
                  <a:lnTo>
                    <a:pt x="690" y="4"/>
                  </a:lnTo>
                  <a:lnTo>
                    <a:pt x="759"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grpSp>
      <p:grpSp>
        <p:nvGrpSpPr>
          <p:cNvPr id="61" name="Group 41"/>
          <p:cNvGrpSpPr/>
          <p:nvPr/>
        </p:nvGrpSpPr>
        <p:grpSpPr>
          <a:xfrm>
            <a:off x="5573206" y="5627145"/>
            <a:ext cx="504825" cy="555625"/>
            <a:chOff x="5367338" y="2689225"/>
            <a:chExt cx="504825" cy="555625"/>
          </a:xfrm>
          <a:solidFill>
            <a:schemeClr val="accent2"/>
          </a:solidFill>
        </p:grpSpPr>
        <p:sp>
          <p:nvSpPr>
            <p:cNvPr id="62" name="Freeform 136"/>
            <p:cNvSpPr>
              <a:spLocks noEditPoints="1"/>
            </p:cNvSpPr>
            <p:nvPr/>
          </p:nvSpPr>
          <p:spPr bwMode="auto">
            <a:xfrm>
              <a:off x="5367338" y="2689225"/>
              <a:ext cx="504825" cy="555625"/>
            </a:xfrm>
            <a:custGeom>
              <a:avLst/>
              <a:gdLst>
                <a:gd name="T0" fmla="*/ 2372 w 3180"/>
                <a:gd name="T1" fmla="*/ 2591 h 3504"/>
                <a:gd name="T2" fmla="*/ 2209 w 3180"/>
                <a:gd name="T3" fmla="*/ 2829 h 3504"/>
                <a:gd name="T4" fmla="*/ 2245 w 3180"/>
                <a:gd name="T5" fmla="*/ 3123 h 3504"/>
                <a:gd name="T6" fmla="*/ 2458 w 3180"/>
                <a:gd name="T7" fmla="*/ 3314 h 3504"/>
                <a:gd name="T8" fmla="*/ 2756 w 3180"/>
                <a:gd name="T9" fmla="*/ 3314 h 3504"/>
                <a:gd name="T10" fmla="*/ 2970 w 3180"/>
                <a:gd name="T11" fmla="*/ 3123 h 3504"/>
                <a:gd name="T12" fmla="*/ 3005 w 3180"/>
                <a:gd name="T13" fmla="*/ 2829 h 3504"/>
                <a:gd name="T14" fmla="*/ 2841 w 3180"/>
                <a:gd name="T15" fmla="*/ 2591 h 3504"/>
                <a:gd name="T16" fmla="*/ 573 w 3180"/>
                <a:gd name="T17" fmla="*/ 1341 h 3504"/>
                <a:gd name="T18" fmla="*/ 300 w 3180"/>
                <a:gd name="T19" fmla="*/ 1445 h 3504"/>
                <a:gd name="T20" fmla="*/ 165 w 3180"/>
                <a:gd name="T21" fmla="*/ 1701 h 3504"/>
                <a:gd name="T22" fmla="*/ 237 w 3180"/>
                <a:gd name="T23" fmla="*/ 1987 h 3504"/>
                <a:gd name="T24" fmla="*/ 472 w 3180"/>
                <a:gd name="T25" fmla="*/ 2151 h 3504"/>
                <a:gd name="T26" fmla="*/ 766 w 3180"/>
                <a:gd name="T27" fmla="*/ 2116 h 3504"/>
                <a:gd name="T28" fmla="*/ 956 w 3180"/>
                <a:gd name="T29" fmla="*/ 1901 h 3504"/>
                <a:gd name="T30" fmla="*/ 956 w 3180"/>
                <a:gd name="T31" fmla="*/ 1603 h 3504"/>
                <a:gd name="T32" fmla="*/ 766 w 3180"/>
                <a:gd name="T33" fmla="*/ 1389 h 3504"/>
                <a:gd name="T34" fmla="*/ 2556 w 3180"/>
                <a:gd name="T35" fmla="*/ 167 h 3504"/>
                <a:gd name="T36" fmla="*/ 2300 w 3180"/>
                <a:gd name="T37" fmla="*/ 302 h 3504"/>
                <a:gd name="T38" fmla="*/ 2196 w 3180"/>
                <a:gd name="T39" fmla="*/ 576 h 3504"/>
                <a:gd name="T40" fmla="*/ 2300 w 3180"/>
                <a:gd name="T41" fmla="*/ 848 h 3504"/>
                <a:gd name="T42" fmla="*/ 2556 w 3180"/>
                <a:gd name="T43" fmla="*/ 983 h 3504"/>
                <a:gd name="T44" fmla="*/ 2841 w 3180"/>
                <a:gd name="T45" fmla="*/ 913 h 3504"/>
                <a:gd name="T46" fmla="*/ 3005 w 3180"/>
                <a:gd name="T47" fmla="*/ 677 h 3504"/>
                <a:gd name="T48" fmla="*/ 2970 w 3180"/>
                <a:gd name="T49" fmla="*/ 382 h 3504"/>
                <a:gd name="T50" fmla="*/ 2756 w 3180"/>
                <a:gd name="T51" fmla="*/ 192 h 3504"/>
                <a:gd name="T52" fmla="*/ 2730 w 3180"/>
                <a:gd name="T53" fmla="*/ 14 h 3504"/>
                <a:gd name="T54" fmla="*/ 3032 w 3180"/>
                <a:gd name="T55" fmla="*/ 191 h 3504"/>
                <a:gd name="T56" fmla="*/ 3177 w 3180"/>
                <a:gd name="T57" fmla="*/ 513 h 3504"/>
                <a:gd name="T58" fmla="*/ 3101 w 3180"/>
                <a:gd name="T59" fmla="*/ 865 h 3504"/>
                <a:gd name="T60" fmla="*/ 2844 w 3180"/>
                <a:gd name="T61" fmla="*/ 1098 h 3504"/>
                <a:gd name="T62" fmla="*/ 2489 w 3180"/>
                <a:gd name="T63" fmla="*/ 1137 h 3504"/>
                <a:gd name="T64" fmla="*/ 2194 w 3180"/>
                <a:gd name="T65" fmla="*/ 973 h 3504"/>
                <a:gd name="T66" fmla="*/ 1146 w 3180"/>
                <a:gd name="T67" fmla="*/ 1752 h 3504"/>
                <a:gd name="T68" fmla="*/ 2194 w 3180"/>
                <a:gd name="T69" fmla="*/ 2532 h 3504"/>
                <a:gd name="T70" fmla="*/ 2489 w 3180"/>
                <a:gd name="T71" fmla="*/ 2367 h 3504"/>
                <a:gd name="T72" fmla="*/ 2844 w 3180"/>
                <a:gd name="T73" fmla="*/ 2406 h 3504"/>
                <a:gd name="T74" fmla="*/ 3101 w 3180"/>
                <a:gd name="T75" fmla="*/ 2640 h 3504"/>
                <a:gd name="T76" fmla="*/ 3177 w 3180"/>
                <a:gd name="T77" fmla="*/ 2992 h 3504"/>
                <a:gd name="T78" fmla="*/ 3032 w 3180"/>
                <a:gd name="T79" fmla="*/ 3315 h 3504"/>
                <a:gd name="T80" fmla="*/ 2730 w 3180"/>
                <a:gd name="T81" fmla="*/ 3491 h 3504"/>
                <a:gd name="T82" fmla="*/ 2370 w 3180"/>
                <a:gd name="T83" fmla="*/ 3453 h 3504"/>
                <a:gd name="T84" fmla="*/ 2113 w 3180"/>
                <a:gd name="T85" fmla="*/ 3219 h 3504"/>
                <a:gd name="T86" fmla="*/ 2037 w 3180"/>
                <a:gd name="T87" fmla="*/ 2873 h 3504"/>
                <a:gd name="T88" fmla="*/ 945 w 3180"/>
                <a:gd name="T89" fmla="*/ 2188 h 3504"/>
                <a:gd name="T90" fmla="*/ 633 w 3180"/>
                <a:gd name="T91" fmla="*/ 2323 h 3504"/>
                <a:gd name="T92" fmla="*/ 284 w 3180"/>
                <a:gd name="T93" fmla="*/ 2248 h 3504"/>
                <a:gd name="T94" fmla="*/ 51 w 3180"/>
                <a:gd name="T95" fmla="*/ 1989 h 3504"/>
                <a:gd name="T96" fmla="*/ 14 w 3180"/>
                <a:gd name="T97" fmla="*/ 1629 h 3504"/>
                <a:gd name="T98" fmla="*/ 190 w 3180"/>
                <a:gd name="T99" fmla="*/ 1326 h 3504"/>
                <a:gd name="T100" fmla="*/ 511 w 3180"/>
                <a:gd name="T101" fmla="*/ 1181 h 3504"/>
                <a:gd name="T102" fmla="*/ 853 w 3180"/>
                <a:gd name="T103" fmla="*/ 1251 h 3504"/>
                <a:gd name="T104" fmla="*/ 2057 w 3180"/>
                <a:gd name="T105" fmla="*/ 739 h 3504"/>
                <a:gd name="T106" fmla="*/ 2064 w 3180"/>
                <a:gd name="T107" fmla="*/ 394 h 3504"/>
                <a:gd name="T108" fmla="*/ 2268 w 3180"/>
                <a:gd name="T109" fmla="*/ 112 h 3504"/>
                <a:gd name="T110" fmla="*/ 2607 w 3180"/>
                <a:gd name="T111" fmla="*/ 0 h 3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80" h="3504">
                  <a:moveTo>
                    <a:pt x="2607" y="2518"/>
                  </a:moveTo>
                  <a:lnTo>
                    <a:pt x="2556" y="2521"/>
                  </a:lnTo>
                  <a:lnTo>
                    <a:pt x="2506" y="2531"/>
                  </a:lnTo>
                  <a:lnTo>
                    <a:pt x="2458" y="2546"/>
                  </a:lnTo>
                  <a:lnTo>
                    <a:pt x="2414" y="2566"/>
                  </a:lnTo>
                  <a:lnTo>
                    <a:pt x="2372" y="2591"/>
                  </a:lnTo>
                  <a:lnTo>
                    <a:pt x="2334" y="2622"/>
                  </a:lnTo>
                  <a:lnTo>
                    <a:pt x="2300" y="2656"/>
                  </a:lnTo>
                  <a:lnTo>
                    <a:pt x="2271" y="2695"/>
                  </a:lnTo>
                  <a:lnTo>
                    <a:pt x="2245" y="2736"/>
                  </a:lnTo>
                  <a:lnTo>
                    <a:pt x="2224" y="2781"/>
                  </a:lnTo>
                  <a:lnTo>
                    <a:pt x="2209" y="2829"/>
                  </a:lnTo>
                  <a:lnTo>
                    <a:pt x="2200" y="2878"/>
                  </a:lnTo>
                  <a:lnTo>
                    <a:pt x="2196" y="2930"/>
                  </a:lnTo>
                  <a:lnTo>
                    <a:pt x="2200" y="2981"/>
                  </a:lnTo>
                  <a:lnTo>
                    <a:pt x="2209" y="3031"/>
                  </a:lnTo>
                  <a:lnTo>
                    <a:pt x="2224" y="3079"/>
                  </a:lnTo>
                  <a:lnTo>
                    <a:pt x="2245" y="3123"/>
                  </a:lnTo>
                  <a:lnTo>
                    <a:pt x="2271" y="3165"/>
                  </a:lnTo>
                  <a:lnTo>
                    <a:pt x="2300" y="3203"/>
                  </a:lnTo>
                  <a:lnTo>
                    <a:pt x="2334" y="3237"/>
                  </a:lnTo>
                  <a:lnTo>
                    <a:pt x="2372" y="3267"/>
                  </a:lnTo>
                  <a:lnTo>
                    <a:pt x="2414" y="3292"/>
                  </a:lnTo>
                  <a:lnTo>
                    <a:pt x="2458" y="3314"/>
                  </a:lnTo>
                  <a:lnTo>
                    <a:pt x="2506" y="3329"/>
                  </a:lnTo>
                  <a:lnTo>
                    <a:pt x="2556" y="3338"/>
                  </a:lnTo>
                  <a:lnTo>
                    <a:pt x="2607" y="3341"/>
                  </a:lnTo>
                  <a:lnTo>
                    <a:pt x="2659" y="3338"/>
                  </a:lnTo>
                  <a:lnTo>
                    <a:pt x="2708" y="3329"/>
                  </a:lnTo>
                  <a:lnTo>
                    <a:pt x="2756" y="3314"/>
                  </a:lnTo>
                  <a:lnTo>
                    <a:pt x="2800" y="3292"/>
                  </a:lnTo>
                  <a:lnTo>
                    <a:pt x="2841" y="3267"/>
                  </a:lnTo>
                  <a:lnTo>
                    <a:pt x="2880" y="3237"/>
                  </a:lnTo>
                  <a:lnTo>
                    <a:pt x="2914" y="3203"/>
                  </a:lnTo>
                  <a:lnTo>
                    <a:pt x="2944" y="3165"/>
                  </a:lnTo>
                  <a:lnTo>
                    <a:pt x="2970" y="3123"/>
                  </a:lnTo>
                  <a:lnTo>
                    <a:pt x="2990" y="3079"/>
                  </a:lnTo>
                  <a:lnTo>
                    <a:pt x="3005" y="3031"/>
                  </a:lnTo>
                  <a:lnTo>
                    <a:pt x="3014" y="2981"/>
                  </a:lnTo>
                  <a:lnTo>
                    <a:pt x="3018" y="2930"/>
                  </a:lnTo>
                  <a:lnTo>
                    <a:pt x="3014" y="2878"/>
                  </a:lnTo>
                  <a:lnTo>
                    <a:pt x="3005" y="2829"/>
                  </a:lnTo>
                  <a:lnTo>
                    <a:pt x="2990" y="2781"/>
                  </a:lnTo>
                  <a:lnTo>
                    <a:pt x="2970" y="2736"/>
                  </a:lnTo>
                  <a:lnTo>
                    <a:pt x="2944" y="2695"/>
                  </a:lnTo>
                  <a:lnTo>
                    <a:pt x="2914" y="2656"/>
                  </a:lnTo>
                  <a:lnTo>
                    <a:pt x="2880" y="2622"/>
                  </a:lnTo>
                  <a:lnTo>
                    <a:pt x="2841" y="2591"/>
                  </a:lnTo>
                  <a:lnTo>
                    <a:pt x="2800" y="2566"/>
                  </a:lnTo>
                  <a:lnTo>
                    <a:pt x="2756" y="2546"/>
                  </a:lnTo>
                  <a:lnTo>
                    <a:pt x="2708" y="2531"/>
                  </a:lnTo>
                  <a:lnTo>
                    <a:pt x="2659" y="2521"/>
                  </a:lnTo>
                  <a:lnTo>
                    <a:pt x="2607" y="2518"/>
                  </a:lnTo>
                  <a:close/>
                  <a:moveTo>
                    <a:pt x="573" y="1341"/>
                  </a:moveTo>
                  <a:lnTo>
                    <a:pt x="522" y="1344"/>
                  </a:lnTo>
                  <a:lnTo>
                    <a:pt x="472" y="1353"/>
                  </a:lnTo>
                  <a:lnTo>
                    <a:pt x="425" y="1368"/>
                  </a:lnTo>
                  <a:lnTo>
                    <a:pt x="381" y="1389"/>
                  </a:lnTo>
                  <a:lnTo>
                    <a:pt x="338" y="1415"/>
                  </a:lnTo>
                  <a:lnTo>
                    <a:pt x="300" y="1445"/>
                  </a:lnTo>
                  <a:lnTo>
                    <a:pt x="266" y="1479"/>
                  </a:lnTo>
                  <a:lnTo>
                    <a:pt x="237" y="1517"/>
                  </a:lnTo>
                  <a:lnTo>
                    <a:pt x="211" y="1559"/>
                  </a:lnTo>
                  <a:lnTo>
                    <a:pt x="190" y="1603"/>
                  </a:lnTo>
                  <a:lnTo>
                    <a:pt x="175" y="1651"/>
                  </a:lnTo>
                  <a:lnTo>
                    <a:pt x="165" y="1701"/>
                  </a:lnTo>
                  <a:lnTo>
                    <a:pt x="162" y="1752"/>
                  </a:lnTo>
                  <a:lnTo>
                    <a:pt x="165" y="1804"/>
                  </a:lnTo>
                  <a:lnTo>
                    <a:pt x="175" y="1853"/>
                  </a:lnTo>
                  <a:lnTo>
                    <a:pt x="190" y="1901"/>
                  </a:lnTo>
                  <a:lnTo>
                    <a:pt x="211" y="1946"/>
                  </a:lnTo>
                  <a:lnTo>
                    <a:pt x="237" y="1987"/>
                  </a:lnTo>
                  <a:lnTo>
                    <a:pt x="266" y="2026"/>
                  </a:lnTo>
                  <a:lnTo>
                    <a:pt x="300" y="2060"/>
                  </a:lnTo>
                  <a:lnTo>
                    <a:pt x="338" y="2090"/>
                  </a:lnTo>
                  <a:lnTo>
                    <a:pt x="381" y="2116"/>
                  </a:lnTo>
                  <a:lnTo>
                    <a:pt x="425" y="2136"/>
                  </a:lnTo>
                  <a:lnTo>
                    <a:pt x="472" y="2151"/>
                  </a:lnTo>
                  <a:lnTo>
                    <a:pt x="522" y="2161"/>
                  </a:lnTo>
                  <a:lnTo>
                    <a:pt x="573" y="2164"/>
                  </a:lnTo>
                  <a:lnTo>
                    <a:pt x="625" y="2161"/>
                  </a:lnTo>
                  <a:lnTo>
                    <a:pt x="674" y="2151"/>
                  </a:lnTo>
                  <a:lnTo>
                    <a:pt x="721" y="2136"/>
                  </a:lnTo>
                  <a:lnTo>
                    <a:pt x="766" y="2116"/>
                  </a:lnTo>
                  <a:lnTo>
                    <a:pt x="807" y="2090"/>
                  </a:lnTo>
                  <a:lnTo>
                    <a:pt x="846" y="2060"/>
                  </a:lnTo>
                  <a:lnTo>
                    <a:pt x="880" y="2026"/>
                  </a:lnTo>
                  <a:lnTo>
                    <a:pt x="910" y="1987"/>
                  </a:lnTo>
                  <a:lnTo>
                    <a:pt x="936" y="1946"/>
                  </a:lnTo>
                  <a:lnTo>
                    <a:pt x="956" y="1901"/>
                  </a:lnTo>
                  <a:lnTo>
                    <a:pt x="971" y="1853"/>
                  </a:lnTo>
                  <a:lnTo>
                    <a:pt x="980" y="1804"/>
                  </a:lnTo>
                  <a:lnTo>
                    <a:pt x="984" y="1752"/>
                  </a:lnTo>
                  <a:lnTo>
                    <a:pt x="980" y="1701"/>
                  </a:lnTo>
                  <a:lnTo>
                    <a:pt x="971" y="1651"/>
                  </a:lnTo>
                  <a:lnTo>
                    <a:pt x="956" y="1603"/>
                  </a:lnTo>
                  <a:lnTo>
                    <a:pt x="936" y="1559"/>
                  </a:lnTo>
                  <a:lnTo>
                    <a:pt x="910" y="1517"/>
                  </a:lnTo>
                  <a:lnTo>
                    <a:pt x="880" y="1479"/>
                  </a:lnTo>
                  <a:lnTo>
                    <a:pt x="846" y="1445"/>
                  </a:lnTo>
                  <a:lnTo>
                    <a:pt x="807" y="1415"/>
                  </a:lnTo>
                  <a:lnTo>
                    <a:pt x="766" y="1389"/>
                  </a:lnTo>
                  <a:lnTo>
                    <a:pt x="721" y="1368"/>
                  </a:lnTo>
                  <a:lnTo>
                    <a:pt x="674" y="1353"/>
                  </a:lnTo>
                  <a:lnTo>
                    <a:pt x="625" y="1344"/>
                  </a:lnTo>
                  <a:lnTo>
                    <a:pt x="573" y="1341"/>
                  </a:lnTo>
                  <a:close/>
                  <a:moveTo>
                    <a:pt x="2607" y="164"/>
                  </a:moveTo>
                  <a:lnTo>
                    <a:pt x="2556" y="167"/>
                  </a:lnTo>
                  <a:lnTo>
                    <a:pt x="2506" y="176"/>
                  </a:lnTo>
                  <a:lnTo>
                    <a:pt x="2458" y="192"/>
                  </a:lnTo>
                  <a:lnTo>
                    <a:pt x="2414" y="212"/>
                  </a:lnTo>
                  <a:lnTo>
                    <a:pt x="2372" y="238"/>
                  </a:lnTo>
                  <a:lnTo>
                    <a:pt x="2334" y="267"/>
                  </a:lnTo>
                  <a:lnTo>
                    <a:pt x="2300" y="302"/>
                  </a:lnTo>
                  <a:lnTo>
                    <a:pt x="2271" y="341"/>
                  </a:lnTo>
                  <a:lnTo>
                    <a:pt x="2245" y="382"/>
                  </a:lnTo>
                  <a:lnTo>
                    <a:pt x="2224" y="427"/>
                  </a:lnTo>
                  <a:lnTo>
                    <a:pt x="2209" y="474"/>
                  </a:lnTo>
                  <a:lnTo>
                    <a:pt x="2200" y="524"/>
                  </a:lnTo>
                  <a:lnTo>
                    <a:pt x="2196" y="576"/>
                  </a:lnTo>
                  <a:lnTo>
                    <a:pt x="2200" y="627"/>
                  </a:lnTo>
                  <a:lnTo>
                    <a:pt x="2209" y="677"/>
                  </a:lnTo>
                  <a:lnTo>
                    <a:pt x="2224" y="724"/>
                  </a:lnTo>
                  <a:lnTo>
                    <a:pt x="2245" y="768"/>
                  </a:lnTo>
                  <a:lnTo>
                    <a:pt x="2271" y="810"/>
                  </a:lnTo>
                  <a:lnTo>
                    <a:pt x="2300" y="848"/>
                  </a:lnTo>
                  <a:lnTo>
                    <a:pt x="2334" y="883"/>
                  </a:lnTo>
                  <a:lnTo>
                    <a:pt x="2372" y="913"/>
                  </a:lnTo>
                  <a:lnTo>
                    <a:pt x="2414" y="939"/>
                  </a:lnTo>
                  <a:lnTo>
                    <a:pt x="2458" y="959"/>
                  </a:lnTo>
                  <a:lnTo>
                    <a:pt x="2506" y="975"/>
                  </a:lnTo>
                  <a:lnTo>
                    <a:pt x="2556" y="983"/>
                  </a:lnTo>
                  <a:lnTo>
                    <a:pt x="2607" y="986"/>
                  </a:lnTo>
                  <a:lnTo>
                    <a:pt x="2659" y="983"/>
                  </a:lnTo>
                  <a:lnTo>
                    <a:pt x="2708" y="975"/>
                  </a:lnTo>
                  <a:lnTo>
                    <a:pt x="2756" y="959"/>
                  </a:lnTo>
                  <a:lnTo>
                    <a:pt x="2800" y="939"/>
                  </a:lnTo>
                  <a:lnTo>
                    <a:pt x="2841" y="913"/>
                  </a:lnTo>
                  <a:lnTo>
                    <a:pt x="2880" y="883"/>
                  </a:lnTo>
                  <a:lnTo>
                    <a:pt x="2914" y="848"/>
                  </a:lnTo>
                  <a:lnTo>
                    <a:pt x="2944" y="810"/>
                  </a:lnTo>
                  <a:lnTo>
                    <a:pt x="2970" y="768"/>
                  </a:lnTo>
                  <a:lnTo>
                    <a:pt x="2990" y="724"/>
                  </a:lnTo>
                  <a:lnTo>
                    <a:pt x="3005" y="677"/>
                  </a:lnTo>
                  <a:lnTo>
                    <a:pt x="3014" y="627"/>
                  </a:lnTo>
                  <a:lnTo>
                    <a:pt x="3018" y="576"/>
                  </a:lnTo>
                  <a:lnTo>
                    <a:pt x="3014" y="524"/>
                  </a:lnTo>
                  <a:lnTo>
                    <a:pt x="3005" y="474"/>
                  </a:lnTo>
                  <a:lnTo>
                    <a:pt x="2990" y="427"/>
                  </a:lnTo>
                  <a:lnTo>
                    <a:pt x="2970" y="382"/>
                  </a:lnTo>
                  <a:lnTo>
                    <a:pt x="2944" y="341"/>
                  </a:lnTo>
                  <a:lnTo>
                    <a:pt x="2914" y="302"/>
                  </a:lnTo>
                  <a:lnTo>
                    <a:pt x="2880" y="267"/>
                  </a:lnTo>
                  <a:lnTo>
                    <a:pt x="2841" y="238"/>
                  </a:lnTo>
                  <a:lnTo>
                    <a:pt x="2800" y="212"/>
                  </a:lnTo>
                  <a:lnTo>
                    <a:pt x="2756" y="192"/>
                  </a:lnTo>
                  <a:lnTo>
                    <a:pt x="2708" y="176"/>
                  </a:lnTo>
                  <a:lnTo>
                    <a:pt x="2659" y="167"/>
                  </a:lnTo>
                  <a:lnTo>
                    <a:pt x="2607" y="164"/>
                  </a:lnTo>
                  <a:close/>
                  <a:moveTo>
                    <a:pt x="2607" y="0"/>
                  </a:moveTo>
                  <a:lnTo>
                    <a:pt x="2670" y="5"/>
                  </a:lnTo>
                  <a:lnTo>
                    <a:pt x="2730" y="14"/>
                  </a:lnTo>
                  <a:lnTo>
                    <a:pt x="2788" y="30"/>
                  </a:lnTo>
                  <a:lnTo>
                    <a:pt x="2844" y="53"/>
                  </a:lnTo>
                  <a:lnTo>
                    <a:pt x="2896" y="79"/>
                  </a:lnTo>
                  <a:lnTo>
                    <a:pt x="2945" y="112"/>
                  </a:lnTo>
                  <a:lnTo>
                    <a:pt x="2991" y="149"/>
                  </a:lnTo>
                  <a:lnTo>
                    <a:pt x="3032" y="191"/>
                  </a:lnTo>
                  <a:lnTo>
                    <a:pt x="3070" y="237"/>
                  </a:lnTo>
                  <a:lnTo>
                    <a:pt x="3101" y="285"/>
                  </a:lnTo>
                  <a:lnTo>
                    <a:pt x="3129" y="339"/>
                  </a:lnTo>
                  <a:lnTo>
                    <a:pt x="3151" y="394"/>
                  </a:lnTo>
                  <a:lnTo>
                    <a:pt x="3167" y="452"/>
                  </a:lnTo>
                  <a:lnTo>
                    <a:pt x="3177" y="513"/>
                  </a:lnTo>
                  <a:lnTo>
                    <a:pt x="3180" y="576"/>
                  </a:lnTo>
                  <a:lnTo>
                    <a:pt x="3177" y="638"/>
                  </a:lnTo>
                  <a:lnTo>
                    <a:pt x="3167" y="698"/>
                  </a:lnTo>
                  <a:lnTo>
                    <a:pt x="3151" y="757"/>
                  </a:lnTo>
                  <a:lnTo>
                    <a:pt x="3129" y="812"/>
                  </a:lnTo>
                  <a:lnTo>
                    <a:pt x="3101" y="865"/>
                  </a:lnTo>
                  <a:lnTo>
                    <a:pt x="3070" y="914"/>
                  </a:lnTo>
                  <a:lnTo>
                    <a:pt x="3032" y="960"/>
                  </a:lnTo>
                  <a:lnTo>
                    <a:pt x="2991" y="1001"/>
                  </a:lnTo>
                  <a:lnTo>
                    <a:pt x="2945" y="1038"/>
                  </a:lnTo>
                  <a:lnTo>
                    <a:pt x="2896" y="1071"/>
                  </a:lnTo>
                  <a:lnTo>
                    <a:pt x="2844" y="1098"/>
                  </a:lnTo>
                  <a:lnTo>
                    <a:pt x="2788" y="1120"/>
                  </a:lnTo>
                  <a:lnTo>
                    <a:pt x="2730" y="1136"/>
                  </a:lnTo>
                  <a:lnTo>
                    <a:pt x="2670" y="1146"/>
                  </a:lnTo>
                  <a:lnTo>
                    <a:pt x="2607" y="1150"/>
                  </a:lnTo>
                  <a:lnTo>
                    <a:pt x="2548" y="1147"/>
                  </a:lnTo>
                  <a:lnTo>
                    <a:pt x="2489" y="1137"/>
                  </a:lnTo>
                  <a:lnTo>
                    <a:pt x="2433" y="1123"/>
                  </a:lnTo>
                  <a:lnTo>
                    <a:pt x="2379" y="1102"/>
                  </a:lnTo>
                  <a:lnTo>
                    <a:pt x="2328" y="1077"/>
                  </a:lnTo>
                  <a:lnTo>
                    <a:pt x="2279" y="1046"/>
                  </a:lnTo>
                  <a:lnTo>
                    <a:pt x="2235" y="1012"/>
                  </a:lnTo>
                  <a:lnTo>
                    <a:pt x="2194" y="973"/>
                  </a:lnTo>
                  <a:lnTo>
                    <a:pt x="2157" y="930"/>
                  </a:lnTo>
                  <a:lnTo>
                    <a:pt x="1105" y="1538"/>
                  </a:lnTo>
                  <a:lnTo>
                    <a:pt x="1123" y="1589"/>
                  </a:lnTo>
                  <a:lnTo>
                    <a:pt x="1135" y="1642"/>
                  </a:lnTo>
                  <a:lnTo>
                    <a:pt x="1144" y="1697"/>
                  </a:lnTo>
                  <a:lnTo>
                    <a:pt x="1146" y="1752"/>
                  </a:lnTo>
                  <a:lnTo>
                    <a:pt x="1144" y="1809"/>
                  </a:lnTo>
                  <a:lnTo>
                    <a:pt x="1135" y="1863"/>
                  </a:lnTo>
                  <a:lnTo>
                    <a:pt x="1123" y="1916"/>
                  </a:lnTo>
                  <a:lnTo>
                    <a:pt x="1105" y="1966"/>
                  </a:lnTo>
                  <a:lnTo>
                    <a:pt x="2157" y="2574"/>
                  </a:lnTo>
                  <a:lnTo>
                    <a:pt x="2194" y="2532"/>
                  </a:lnTo>
                  <a:lnTo>
                    <a:pt x="2235" y="2494"/>
                  </a:lnTo>
                  <a:lnTo>
                    <a:pt x="2279" y="2458"/>
                  </a:lnTo>
                  <a:lnTo>
                    <a:pt x="2328" y="2429"/>
                  </a:lnTo>
                  <a:lnTo>
                    <a:pt x="2379" y="2403"/>
                  </a:lnTo>
                  <a:lnTo>
                    <a:pt x="2433" y="2382"/>
                  </a:lnTo>
                  <a:lnTo>
                    <a:pt x="2489" y="2367"/>
                  </a:lnTo>
                  <a:lnTo>
                    <a:pt x="2548" y="2358"/>
                  </a:lnTo>
                  <a:lnTo>
                    <a:pt x="2607" y="2355"/>
                  </a:lnTo>
                  <a:lnTo>
                    <a:pt x="2670" y="2358"/>
                  </a:lnTo>
                  <a:lnTo>
                    <a:pt x="2730" y="2368"/>
                  </a:lnTo>
                  <a:lnTo>
                    <a:pt x="2788" y="2384"/>
                  </a:lnTo>
                  <a:lnTo>
                    <a:pt x="2844" y="2406"/>
                  </a:lnTo>
                  <a:lnTo>
                    <a:pt x="2896" y="2434"/>
                  </a:lnTo>
                  <a:lnTo>
                    <a:pt x="2945" y="2466"/>
                  </a:lnTo>
                  <a:lnTo>
                    <a:pt x="2991" y="2503"/>
                  </a:lnTo>
                  <a:lnTo>
                    <a:pt x="3032" y="2545"/>
                  </a:lnTo>
                  <a:lnTo>
                    <a:pt x="3070" y="2590"/>
                  </a:lnTo>
                  <a:lnTo>
                    <a:pt x="3101" y="2640"/>
                  </a:lnTo>
                  <a:lnTo>
                    <a:pt x="3129" y="2692"/>
                  </a:lnTo>
                  <a:lnTo>
                    <a:pt x="3151" y="2748"/>
                  </a:lnTo>
                  <a:lnTo>
                    <a:pt x="3167" y="2806"/>
                  </a:lnTo>
                  <a:lnTo>
                    <a:pt x="3177" y="2867"/>
                  </a:lnTo>
                  <a:lnTo>
                    <a:pt x="3180" y="2930"/>
                  </a:lnTo>
                  <a:lnTo>
                    <a:pt x="3177" y="2992"/>
                  </a:lnTo>
                  <a:lnTo>
                    <a:pt x="3167" y="3053"/>
                  </a:lnTo>
                  <a:lnTo>
                    <a:pt x="3151" y="3110"/>
                  </a:lnTo>
                  <a:lnTo>
                    <a:pt x="3129" y="3167"/>
                  </a:lnTo>
                  <a:lnTo>
                    <a:pt x="3101" y="3219"/>
                  </a:lnTo>
                  <a:lnTo>
                    <a:pt x="3070" y="3269"/>
                  </a:lnTo>
                  <a:lnTo>
                    <a:pt x="3032" y="3315"/>
                  </a:lnTo>
                  <a:lnTo>
                    <a:pt x="2991" y="3356"/>
                  </a:lnTo>
                  <a:lnTo>
                    <a:pt x="2945" y="3393"/>
                  </a:lnTo>
                  <a:lnTo>
                    <a:pt x="2896" y="3425"/>
                  </a:lnTo>
                  <a:lnTo>
                    <a:pt x="2844" y="3453"/>
                  </a:lnTo>
                  <a:lnTo>
                    <a:pt x="2788" y="3474"/>
                  </a:lnTo>
                  <a:lnTo>
                    <a:pt x="2730" y="3491"/>
                  </a:lnTo>
                  <a:lnTo>
                    <a:pt x="2670" y="3501"/>
                  </a:lnTo>
                  <a:lnTo>
                    <a:pt x="2607" y="3504"/>
                  </a:lnTo>
                  <a:lnTo>
                    <a:pt x="2544" y="3501"/>
                  </a:lnTo>
                  <a:lnTo>
                    <a:pt x="2484" y="3491"/>
                  </a:lnTo>
                  <a:lnTo>
                    <a:pt x="2427" y="3474"/>
                  </a:lnTo>
                  <a:lnTo>
                    <a:pt x="2370" y="3453"/>
                  </a:lnTo>
                  <a:lnTo>
                    <a:pt x="2318" y="3425"/>
                  </a:lnTo>
                  <a:lnTo>
                    <a:pt x="2268" y="3393"/>
                  </a:lnTo>
                  <a:lnTo>
                    <a:pt x="2223" y="3356"/>
                  </a:lnTo>
                  <a:lnTo>
                    <a:pt x="2181" y="3315"/>
                  </a:lnTo>
                  <a:lnTo>
                    <a:pt x="2144" y="3269"/>
                  </a:lnTo>
                  <a:lnTo>
                    <a:pt x="2113" y="3219"/>
                  </a:lnTo>
                  <a:lnTo>
                    <a:pt x="2085" y="3167"/>
                  </a:lnTo>
                  <a:lnTo>
                    <a:pt x="2064" y="3110"/>
                  </a:lnTo>
                  <a:lnTo>
                    <a:pt x="2047" y="3053"/>
                  </a:lnTo>
                  <a:lnTo>
                    <a:pt x="2037" y="2992"/>
                  </a:lnTo>
                  <a:lnTo>
                    <a:pt x="2034" y="2930"/>
                  </a:lnTo>
                  <a:lnTo>
                    <a:pt x="2037" y="2873"/>
                  </a:lnTo>
                  <a:lnTo>
                    <a:pt x="2045" y="2819"/>
                  </a:lnTo>
                  <a:lnTo>
                    <a:pt x="2057" y="2767"/>
                  </a:lnTo>
                  <a:lnTo>
                    <a:pt x="2075" y="2716"/>
                  </a:lnTo>
                  <a:lnTo>
                    <a:pt x="1024" y="2107"/>
                  </a:lnTo>
                  <a:lnTo>
                    <a:pt x="987" y="2150"/>
                  </a:lnTo>
                  <a:lnTo>
                    <a:pt x="945" y="2188"/>
                  </a:lnTo>
                  <a:lnTo>
                    <a:pt x="901" y="2223"/>
                  </a:lnTo>
                  <a:lnTo>
                    <a:pt x="853" y="2254"/>
                  </a:lnTo>
                  <a:lnTo>
                    <a:pt x="801" y="2280"/>
                  </a:lnTo>
                  <a:lnTo>
                    <a:pt x="748" y="2300"/>
                  </a:lnTo>
                  <a:lnTo>
                    <a:pt x="692" y="2315"/>
                  </a:lnTo>
                  <a:lnTo>
                    <a:pt x="633" y="2323"/>
                  </a:lnTo>
                  <a:lnTo>
                    <a:pt x="573" y="2327"/>
                  </a:lnTo>
                  <a:lnTo>
                    <a:pt x="511" y="2323"/>
                  </a:lnTo>
                  <a:lnTo>
                    <a:pt x="451" y="2314"/>
                  </a:lnTo>
                  <a:lnTo>
                    <a:pt x="393" y="2298"/>
                  </a:lnTo>
                  <a:lnTo>
                    <a:pt x="336" y="2276"/>
                  </a:lnTo>
                  <a:lnTo>
                    <a:pt x="284" y="2248"/>
                  </a:lnTo>
                  <a:lnTo>
                    <a:pt x="235" y="2216"/>
                  </a:lnTo>
                  <a:lnTo>
                    <a:pt x="190" y="2179"/>
                  </a:lnTo>
                  <a:lnTo>
                    <a:pt x="147" y="2137"/>
                  </a:lnTo>
                  <a:lnTo>
                    <a:pt x="111" y="2091"/>
                  </a:lnTo>
                  <a:lnTo>
                    <a:pt x="78" y="2043"/>
                  </a:lnTo>
                  <a:lnTo>
                    <a:pt x="51" y="1989"/>
                  </a:lnTo>
                  <a:lnTo>
                    <a:pt x="30" y="1934"/>
                  </a:lnTo>
                  <a:lnTo>
                    <a:pt x="14" y="1876"/>
                  </a:lnTo>
                  <a:lnTo>
                    <a:pt x="3" y="1815"/>
                  </a:lnTo>
                  <a:lnTo>
                    <a:pt x="0" y="1752"/>
                  </a:lnTo>
                  <a:lnTo>
                    <a:pt x="3" y="1689"/>
                  </a:lnTo>
                  <a:lnTo>
                    <a:pt x="14" y="1629"/>
                  </a:lnTo>
                  <a:lnTo>
                    <a:pt x="30" y="1571"/>
                  </a:lnTo>
                  <a:lnTo>
                    <a:pt x="51" y="1515"/>
                  </a:lnTo>
                  <a:lnTo>
                    <a:pt x="78" y="1463"/>
                  </a:lnTo>
                  <a:lnTo>
                    <a:pt x="111" y="1413"/>
                  </a:lnTo>
                  <a:lnTo>
                    <a:pt x="147" y="1368"/>
                  </a:lnTo>
                  <a:lnTo>
                    <a:pt x="190" y="1326"/>
                  </a:lnTo>
                  <a:lnTo>
                    <a:pt x="235" y="1288"/>
                  </a:lnTo>
                  <a:lnTo>
                    <a:pt x="284" y="1257"/>
                  </a:lnTo>
                  <a:lnTo>
                    <a:pt x="336" y="1229"/>
                  </a:lnTo>
                  <a:lnTo>
                    <a:pt x="393" y="1208"/>
                  </a:lnTo>
                  <a:lnTo>
                    <a:pt x="451" y="1192"/>
                  </a:lnTo>
                  <a:lnTo>
                    <a:pt x="511" y="1181"/>
                  </a:lnTo>
                  <a:lnTo>
                    <a:pt x="573" y="1178"/>
                  </a:lnTo>
                  <a:lnTo>
                    <a:pt x="633" y="1181"/>
                  </a:lnTo>
                  <a:lnTo>
                    <a:pt x="692" y="1191"/>
                  </a:lnTo>
                  <a:lnTo>
                    <a:pt x="748" y="1205"/>
                  </a:lnTo>
                  <a:lnTo>
                    <a:pt x="801" y="1226"/>
                  </a:lnTo>
                  <a:lnTo>
                    <a:pt x="853" y="1251"/>
                  </a:lnTo>
                  <a:lnTo>
                    <a:pt x="901" y="1281"/>
                  </a:lnTo>
                  <a:lnTo>
                    <a:pt x="945" y="1316"/>
                  </a:lnTo>
                  <a:lnTo>
                    <a:pt x="987" y="1355"/>
                  </a:lnTo>
                  <a:lnTo>
                    <a:pt x="1024" y="1398"/>
                  </a:lnTo>
                  <a:lnTo>
                    <a:pt x="2075" y="789"/>
                  </a:lnTo>
                  <a:lnTo>
                    <a:pt x="2057" y="739"/>
                  </a:lnTo>
                  <a:lnTo>
                    <a:pt x="2045" y="685"/>
                  </a:lnTo>
                  <a:lnTo>
                    <a:pt x="2037" y="631"/>
                  </a:lnTo>
                  <a:lnTo>
                    <a:pt x="2034" y="576"/>
                  </a:lnTo>
                  <a:lnTo>
                    <a:pt x="2037" y="513"/>
                  </a:lnTo>
                  <a:lnTo>
                    <a:pt x="2047" y="452"/>
                  </a:lnTo>
                  <a:lnTo>
                    <a:pt x="2064" y="394"/>
                  </a:lnTo>
                  <a:lnTo>
                    <a:pt x="2085" y="339"/>
                  </a:lnTo>
                  <a:lnTo>
                    <a:pt x="2113" y="285"/>
                  </a:lnTo>
                  <a:lnTo>
                    <a:pt x="2144" y="237"/>
                  </a:lnTo>
                  <a:lnTo>
                    <a:pt x="2181" y="191"/>
                  </a:lnTo>
                  <a:lnTo>
                    <a:pt x="2223" y="149"/>
                  </a:lnTo>
                  <a:lnTo>
                    <a:pt x="2268" y="112"/>
                  </a:lnTo>
                  <a:lnTo>
                    <a:pt x="2318" y="79"/>
                  </a:lnTo>
                  <a:lnTo>
                    <a:pt x="2370" y="53"/>
                  </a:lnTo>
                  <a:lnTo>
                    <a:pt x="2427" y="30"/>
                  </a:lnTo>
                  <a:lnTo>
                    <a:pt x="2484" y="14"/>
                  </a:lnTo>
                  <a:lnTo>
                    <a:pt x="2544" y="5"/>
                  </a:lnTo>
                  <a:lnTo>
                    <a:pt x="2607"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63" name="Freeform 137"/>
            <p:cNvSpPr/>
            <p:nvPr/>
          </p:nvSpPr>
          <p:spPr bwMode="auto">
            <a:xfrm>
              <a:off x="5419726" y="2928938"/>
              <a:ext cx="50800" cy="50800"/>
            </a:xfrm>
            <a:custGeom>
              <a:avLst/>
              <a:gdLst>
                <a:gd name="T0" fmla="*/ 241 w 323"/>
                <a:gd name="T1" fmla="*/ 0 h 323"/>
                <a:gd name="T2" fmla="*/ 263 w 323"/>
                <a:gd name="T3" fmla="*/ 2 h 323"/>
                <a:gd name="T4" fmla="*/ 282 w 323"/>
                <a:gd name="T5" fmla="*/ 10 h 323"/>
                <a:gd name="T6" fmla="*/ 298 w 323"/>
                <a:gd name="T7" fmla="*/ 23 h 323"/>
                <a:gd name="T8" fmla="*/ 311 w 323"/>
                <a:gd name="T9" fmla="*/ 39 h 323"/>
                <a:gd name="T10" fmla="*/ 319 w 323"/>
                <a:gd name="T11" fmla="*/ 59 h 323"/>
                <a:gd name="T12" fmla="*/ 323 w 323"/>
                <a:gd name="T13" fmla="*/ 81 h 323"/>
                <a:gd name="T14" fmla="*/ 319 w 323"/>
                <a:gd name="T15" fmla="*/ 102 h 323"/>
                <a:gd name="T16" fmla="*/ 311 w 323"/>
                <a:gd name="T17" fmla="*/ 122 h 323"/>
                <a:gd name="T18" fmla="*/ 298 w 323"/>
                <a:gd name="T19" fmla="*/ 138 h 323"/>
                <a:gd name="T20" fmla="*/ 282 w 323"/>
                <a:gd name="T21" fmla="*/ 151 h 323"/>
                <a:gd name="T22" fmla="*/ 263 w 323"/>
                <a:gd name="T23" fmla="*/ 159 h 323"/>
                <a:gd name="T24" fmla="*/ 241 w 323"/>
                <a:gd name="T25" fmla="*/ 162 h 323"/>
                <a:gd name="T26" fmla="*/ 220 w 323"/>
                <a:gd name="T27" fmla="*/ 165 h 323"/>
                <a:gd name="T28" fmla="*/ 202 w 323"/>
                <a:gd name="T29" fmla="*/ 173 h 323"/>
                <a:gd name="T30" fmla="*/ 186 w 323"/>
                <a:gd name="T31" fmla="*/ 186 h 323"/>
                <a:gd name="T32" fmla="*/ 173 w 323"/>
                <a:gd name="T33" fmla="*/ 202 h 323"/>
                <a:gd name="T34" fmla="*/ 165 w 323"/>
                <a:gd name="T35" fmla="*/ 220 h 323"/>
                <a:gd name="T36" fmla="*/ 162 w 323"/>
                <a:gd name="T37" fmla="*/ 241 h 323"/>
                <a:gd name="T38" fmla="*/ 159 w 323"/>
                <a:gd name="T39" fmla="*/ 264 h 323"/>
                <a:gd name="T40" fmla="*/ 151 w 323"/>
                <a:gd name="T41" fmla="*/ 283 h 323"/>
                <a:gd name="T42" fmla="*/ 138 w 323"/>
                <a:gd name="T43" fmla="*/ 299 h 323"/>
                <a:gd name="T44" fmla="*/ 122 w 323"/>
                <a:gd name="T45" fmla="*/ 311 h 323"/>
                <a:gd name="T46" fmla="*/ 103 w 323"/>
                <a:gd name="T47" fmla="*/ 320 h 323"/>
                <a:gd name="T48" fmla="*/ 81 w 323"/>
                <a:gd name="T49" fmla="*/ 323 h 323"/>
                <a:gd name="T50" fmla="*/ 59 w 323"/>
                <a:gd name="T51" fmla="*/ 320 h 323"/>
                <a:gd name="T52" fmla="*/ 40 w 323"/>
                <a:gd name="T53" fmla="*/ 311 h 323"/>
                <a:gd name="T54" fmla="*/ 23 w 323"/>
                <a:gd name="T55" fmla="*/ 299 h 323"/>
                <a:gd name="T56" fmla="*/ 11 w 323"/>
                <a:gd name="T57" fmla="*/ 283 h 323"/>
                <a:gd name="T58" fmla="*/ 2 w 323"/>
                <a:gd name="T59" fmla="*/ 264 h 323"/>
                <a:gd name="T60" fmla="*/ 0 w 323"/>
                <a:gd name="T61" fmla="*/ 241 h 323"/>
                <a:gd name="T62" fmla="*/ 3 w 323"/>
                <a:gd name="T63" fmla="*/ 202 h 323"/>
                <a:gd name="T64" fmla="*/ 12 w 323"/>
                <a:gd name="T65" fmla="*/ 165 h 323"/>
                <a:gd name="T66" fmla="*/ 27 w 323"/>
                <a:gd name="T67" fmla="*/ 131 h 323"/>
                <a:gd name="T68" fmla="*/ 47 w 323"/>
                <a:gd name="T69" fmla="*/ 99 h 323"/>
                <a:gd name="T70" fmla="*/ 70 w 323"/>
                <a:gd name="T71" fmla="*/ 70 h 323"/>
                <a:gd name="T72" fmla="*/ 99 w 323"/>
                <a:gd name="T73" fmla="*/ 47 h 323"/>
                <a:gd name="T74" fmla="*/ 131 w 323"/>
                <a:gd name="T75" fmla="*/ 26 h 323"/>
                <a:gd name="T76" fmla="*/ 165 w 323"/>
                <a:gd name="T77" fmla="*/ 11 h 323"/>
                <a:gd name="T78" fmla="*/ 202 w 323"/>
                <a:gd name="T79" fmla="*/ 3 h 323"/>
                <a:gd name="T80" fmla="*/ 241 w 323"/>
                <a:gd name="T81"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23" h="323">
                  <a:moveTo>
                    <a:pt x="241" y="0"/>
                  </a:moveTo>
                  <a:lnTo>
                    <a:pt x="263" y="2"/>
                  </a:lnTo>
                  <a:lnTo>
                    <a:pt x="282" y="10"/>
                  </a:lnTo>
                  <a:lnTo>
                    <a:pt x="298" y="23"/>
                  </a:lnTo>
                  <a:lnTo>
                    <a:pt x="311" y="39"/>
                  </a:lnTo>
                  <a:lnTo>
                    <a:pt x="319" y="59"/>
                  </a:lnTo>
                  <a:lnTo>
                    <a:pt x="323" y="81"/>
                  </a:lnTo>
                  <a:lnTo>
                    <a:pt x="319" y="102"/>
                  </a:lnTo>
                  <a:lnTo>
                    <a:pt x="311" y="122"/>
                  </a:lnTo>
                  <a:lnTo>
                    <a:pt x="298" y="138"/>
                  </a:lnTo>
                  <a:lnTo>
                    <a:pt x="282" y="151"/>
                  </a:lnTo>
                  <a:lnTo>
                    <a:pt x="263" y="159"/>
                  </a:lnTo>
                  <a:lnTo>
                    <a:pt x="241" y="162"/>
                  </a:lnTo>
                  <a:lnTo>
                    <a:pt x="220" y="165"/>
                  </a:lnTo>
                  <a:lnTo>
                    <a:pt x="202" y="173"/>
                  </a:lnTo>
                  <a:lnTo>
                    <a:pt x="186" y="186"/>
                  </a:lnTo>
                  <a:lnTo>
                    <a:pt x="173" y="202"/>
                  </a:lnTo>
                  <a:lnTo>
                    <a:pt x="165" y="220"/>
                  </a:lnTo>
                  <a:lnTo>
                    <a:pt x="162" y="241"/>
                  </a:lnTo>
                  <a:lnTo>
                    <a:pt x="159" y="264"/>
                  </a:lnTo>
                  <a:lnTo>
                    <a:pt x="151" y="283"/>
                  </a:lnTo>
                  <a:lnTo>
                    <a:pt x="138" y="299"/>
                  </a:lnTo>
                  <a:lnTo>
                    <a:pt x="122" y="311"/>
                  </a:lnTo>
                  <a:lnTo>
                    <a:pt x="103" y="320"/>
                  </a:lnTo>
                  <a:lnTo>
                    <a:pt x="81" y="323"/>
                  </a:lnTo>
                  <a:lnTo>
                    <a:pt x="59" y="320"/>
                  </a:lnTo>
                  <a:lnTo>
                    <a:pt x="40" y="311"/>
                  </a:lnTo>
                  <a:lnTo>
                    <a:pt x="23" y="299"/>
                  </a:lnTo>
                  <a:lnTo>
                    <a:pt x="11" y="283"/>
                  </a:lnTo>
                  <a:lnTo>
                    <a:pt x="2" y="264"/>
                  </a:lnTo>
                  <a:lnTo>
                    <a:pt x="0" y="241"/>
                  </a:lnTo>
                  <a:lnTo>
                    <a:pt x="3" y="202"/>
                  </a:lnTo>
                  <a:lnTo>
                    <a:pt x="12" y="165"/>
                  </a:lnTo>
                  <a:lnTo>
                    <a:pt x="27" y="131"/>
                  </a:lnTo>
                  <a:lnTo>
                    <a:pt x="47" y="99"/>
                  </a:lnTo>
                  <a:lnTo>
                    <a:pt x="70" y="70"/>
                  </a:lnTo>
                  <a:lnTo>
                    <a:pt x="99" y="47"/>
                  </a:lnTo>
                  <a:lnTo>
                    <a:pt x="131" y="26"/>
                  </a:lnTo>
                  <a:lnTo>
                    <a:pt x="165" y="11"/>
                  </a:lnTo>
                  <a:lnTo>
                    <a:pt x="202" y="3"/>
                  </a:lnTo>
                  <a:lnTo>
                    <a:pt x="241"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grpSp>
      <p:grpSp>
        <p:nvGrpSpPr>
          <p:cNvPr id="64" name="Group 44"/>
          <p:cNvGrpSpPr/>
          <p:nvPr/>
        </p:nvGrpSpPr>
        <p:grpSpPr>
          <a:xfrm>
            <a:off x="3992767" y="2626695"/>
            <a:ext cx="450850" cy="555625"/>
            <a:chOff x="4460875" y="2689225"/>
            <a:chExt cx="450850" cy="555625"/>
          </a:xfrm>
          <a:solidFill>
            <a:schemeClr val="accent1"/>
          </a:solidFill>
        </p:grpSpPr>
        <p:sp>
          <p:nvSpPr>
            <p:cNvPr id="65" name="Freeform 142"/>
            <p:cNvSpPr>
              <a:spLocks noEditPoints="1"/>
            </p:cNvSpPr>
            <p:nvPr/>
          </p:nvSpPr>
          <p:spPr bwMode="auto">
            <a:xfrm>
              <a:off x="4460875" y="2689225"/>
              <a:ext cx="450850" cy="555625"/>
            </a:xfrm>
            <a:custGeom>
              <a:avLst/>
              <a:gdLst>
                <a:gd name="T0" fmla="*/ 1329 w 2839"/>
                <a:gd name="T1" fmla="*/ 173 h 3503"/>
                <a:gd name="T2" fmla="*/ 168 w 2839"/>
                <a:gd name="T3" fmla="*/ 523 h 3503"/>
                <a:gd name="T4" fmla="*/ 160 w 2839"/>
                <a:gd name="T5" fmla="*/ 1492 h 3503"/>
                <a:gd name="T6" fmla="*/ 186 w 2839"/>
                <a:gd name="T7" fmla="*/ 1818 h 3503"/>
                <a:gd name="T8" fmla="*/ 265 w 2839"/>
                <a:gd name="T9" fmla="*/ 2133 h 3503"/>
                <a:gd name="T10" fmla="*/ 395 w 2839"/>
                <a:gd name="T11" fmla="*/ 2431 h 3503"/>
                <a:gd name="T12" fmla="*/ 571 w 2839"/>
                <a:gd name="T13" fmla="*/ 2704 h 3503"/>
                <a:gd name="T14" fmla="*/ 784 w 2839"/>
                <a:gd name="T15" fmla="*/ 2941 h 3503"/>
                <a:gd name="T16" fmla="*/ 1030 w 2839"/>
                <a:gd name="T17" fmla="*/ 3140 h 3503"/>
                <a:gd name="T18" fmla="*/ 1307 w 2839"/>
                <a:gd name="T19" fmla="*/ 3298 h 3503"/>
                <a:gd name="T20" fmla="*/ 1434 w 2839"/>
                <a:gd name="T21" fmla="*/ 3340 h 3503"/>
                <a:gd name="T22" fmla="*/ 1719 w 2839"/>
                <a:gd name="T23" fmla="*/ 3198 h 3503"/>
                <a:gd name="T24" fmla="*/ 1976 w 2839"/>
                <a:gd name="T25" fmla="*/ 3012 h 3503"/>
                <a:gd name="T26" fmla="*/ 2200 w 2839"/>
                <a:gd name="T27" fmla="*/ 2787 h 3503"/>
                <a:gd name="T28" fmla="*/ 2390 w 2839"/>
                <a:gd name="T29" fmla="*/ 2526 h 3503"/>
                <a:gd name="T30" fmla="*/ 2536 w 2839"/>
                <a:gd name="T31" fmla="*/ 2235 h 3503"/>
                <a:gd name="T32" fmla="*/ 2631 w 2839"/>
                <a:gd name="T33" fmla="*/ 1925 h 3503"/>
                <a:gd name="T34" fmla="*/ 2676 w 2839"/>
                <a:gd name="T35" fmla="*/ 1601 h 3503"/>
                <a:gd name="T36" fmla="*/ 2677 w 2839"/>
                <a:gd name="T37" fmla="*/ 534 h 3503"/>
                <a:gd name="T38" fmla="*/ 2651 w 2839"/>
                <a:gd name="T39" fmla="*/ 509 h 3503"/>
                <a:gd name="T40" fmla="*/ 1419 w 2839"/>
                <a:gd name="T41" fmla="*/ 159 h 3503"/>
                <a:gd name="T42" fmla="*/ 1501 w 2839"/>
                <a:gd name="T43" fmla="*/ 7 h 3503"/>
                <a:gd name="T44" fmla="*/ 2726 w 2839"/>
                <a:gd name="T45" fmla="*/ 367 h 3503"/>
                <a:gd name="T46" fmla="*/ 2798 w 2839"/>
                <a:gd name="T47" fmla="*/ 428 h 3503"/>
                <a:gd name="T48" fmla="*/ 2836 w 2839"/>
                <a:gd name="T49" fmla="*/ 514 h 3503"/>
                <a:gd name="T50" fmla="*/ 2836 w 2839"/>
                <a:gd name="T51" fmla="*/ 1600 h 3503"/>
                <a:gd name="T52" fmla="*/ 2795 w 2839"/>
                <a:gd name="T53" fmla="*/ 1921 h 3503"/>
                <a:gd name="T54" fmla="*/ 2708 w 2839"/>
                <a:gd name="T55" fmla="*/ 2231 h 3503"/>
                <a:gd name="T56" fmla="*/ 2575 w 2839"/>
                <a:gd name="T57" fmla="*/ 2523 h 3503"/>
                <a:gd name="T58" fmla="*/ 2400 w 2839"/>
                <a:gd name="T59" fmla="*/ 2795 h 3503"/>
                <a:gd name="T60" fmla="*/ 2192 w 2839"/>
                <a:gd name="T61" fmla="*/ 3031 h 3503"/>
                <a:gd name="T62" fmla="*/ 1953 w 2839"/>
                <a:gd name="T63" fmla="*/ 3234 h 3503"/>
                <a:gd name="T64" fmla="*/ 1685 w 2839"/>
                <a:gd name="T65" fmla="*/ 3400 h 3503"/>
                <a:gd name="T66" fmla="*/ 1470 w 2839"/>
                <a:gd name="T67" fmla="*/ 3497 h 3503"/>
                <a:gd name="T68" fmla="*/ 1394 w 2839"/>
                <a:gd name="T69" fmla="*/ 3501 h 3503"/>
                <a:gd name="T70" fmla="*/ 1247 w 2839"/>
                <a:gd name="T71" fmla="*/ 3446 h 3503"/>
                <a:gd name="T72" fmla="*/ 972 w 2839"/>
                <a:gd name="T73" fmla="*/ 3292 h 3503"/>
                <a:gd name="T74" fmla="*/ 724 w 2839"/>
                <a:gd name="T75" fmla="*/ 3102 h 3503"/>
                <a:gd name="T76" fmla="*/ 504 w 2839"/>
                <a:gd name="T77" fmla="*/ 2877 h 3503"/>
                <a:gd name="T78" fmla="*/ 317 w 2839"/>
                <a:gd name="T79" fmla="*/ 2617 h 3503"/>
                <a:gd name="T80" fmla="*/ 169 w 2839"/>
                <a:gd name="T81" fmla="*/ 2330 h 3503"/>
                <a:gd name="T82" fmla="*/ 67 w 2839"/>
                <a:gd name="T83" fmla="*/ 2026 h 3503"/>
                <a:gd name="T84" fmla="*/ 11 w 2839"/>
                <a:gd name="T85" fmla="*/ 1709 h 3503"/>
                <a:gd name="T86" fmla="*/ 0 w 2839"/>
                <a:gd name="T87" fmla="*/ 547 h 3503"/>
                <a:gd name="T88" fmla="*/ 23 w 2839"/>
                <a:gd name="T89" fmla="*/ 455 h 3503"/>
                <a:gd name="T90" fmla="*/ 85 w 2839"/>
                <a:gd name="T91" fmla="*/ 383 h 3503"/>
                <a:gd name="T92" fmla="*/ 1284 w 2839"/>
                <a:gd name="T93" fmla="*/ 20 h 3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39" h="3503">
                  <a:moveTo>
                    <a:pt x="1419" y="159"/>
                  </a:moveTo>
                  <a:lnTo>
                    <a:pt x="1374" y="162"/>
                  </a:lnTo>
                  <a:lnTo>
                    <a:pt x="1329" y="173"/>
                  </a:lnTo>
                  <a:lnTo>
                    <a:pt x="188" y="509"/>
                  </a:lnTo>
                  <a:lnTo>
                    <a:pt x="177" y="514"/>
                  </a:lnTo>
                  <a:lnTo>
                    <a:pt x="168" y="523"/>
                  </a:lnTo>
                  <a:lnTo>
                    <a:pt x="162" y="534"/>
                  </a:lnTo>
                  <a:lnTo>
                    <a:pt x="160" y="547"/>
                  </a:lnTo>
                  <a:lnTo>
                    <a:pt x="160" y="1492"/>
                  </a:lnTo>
                  <a:lnTo>
                    <a:pt x="163" y="1601"/>
                  </a:lnTo>
                  <a:lnTo>
                    <a:pt x="171" y="1710"/>
                  </a:lnTo>
                  <a:lnTo>
                    <a:pt x="186" y="1818"/>
                  </a:lnTo>
                  <a:lnTo>
                    <a:pt x="206" y="1925"/>
                  </a:lnTo>
                  <a:lnTo>
                    <a:pt x="233" y="2030"/>
                  </a:lnTo>
                  <a:lnTo>
                    <a:pt x="265" y="2133"/>
                  </a:lnTo>
                  <a:lnTo>
                    <a:pt x="303" y="2235"/>
                  </a:lnTo>
                  <a:lnTo>
                    <a:pt x="346" y="2334"/>
                  </a:lnTo>
                  <a:lnTo>
                    <a:pt x="395" y="2431"/>
                  </a:lnTo>
                  <a:lnTo>
                    <a:pt x="449" y="2526"/>
                  </a:lnTo>
                  <a:lnTo>
                    <a:pt x="509" y="2618"/>
                  </a:lnTo>
                  <a:lnTo>
                    <a:pt x="571" y="2704"/>
                  </a:lnTo>
                  <a:lnTo>
                    <a:pt x="638" y="2787"/>
                  </a:lnTo>
                  <a:lnTo>
                    <a:pt x="709" y="2867"/>
                  </a:lnTo>
                  <a:lnTo>
                    <a:pt x="784" y="2941"/>
                  </a:lnTo>
                  <a:lnTo>
                    <a:pt x="863" y="3012"/>
                  </a:lnTo>
                  <a:lnTo>
                    <a:pt x="945" y="3079"/>
                  </a:lnTo>
                  <a:lnTo>
                    <a:pt x="1030" y="3140"/>
                  </a:lnTo>
                  <a:lnTo>
                    <a:pt x="1119" y="3198"/>
                  </a:lnTo>
                  <a:lnTo>
                    <a:pt x="1211" y="3250"/>
                  </a:lnTo>
                  <a:lnTo>
                    <a:pt x="1307" y="3298"/>
                  </a:lnTo>
                  <a:lnTo>
                    <a:pt x="1405" y="3340"/>
                  </a:lnTo>
                  <a:lnTo>
                    <a:pt x="1419" y="3343"/>
                  </a:lnTo>
                  <a:lnTo>
                    <a:pt x="1434" y="3340"/>
                  </a:lnTo>
                  <a:lnTo>
                    <a:pt x="1532" y="3298"/>
                  </a:lnTo>
                  <a:lnTo>
                    <a:pt x="1627" y="3250"/>
                  </a:lnTo>
                  <a:lnTo>
                    <a:pt x="1719" y="3198"/>
                  </a:lnTo>
                  <a:lnTo>
                    <a:pt x="1808" y="3140"/>
                  </a:lnTo>
                  <a:lnTo>
                    <a:pt x="1894" y="3079"/>
                  </a:lnTo>
                  <a:lnTo>
                    <a:pt x="1976" y="3012"/>
                  </a:lnTo>
                  <a:lnTo>
                    <a:pt x="2055" y="2941"/>
                  </a:lnTo>
                  <a:lnTo>
                    <a:pt x="2129" y="2867"/>
                  </a:lnTo>
                  <a:lnTo>
                    <a:pt x="2200" y="2787"/>
                  </a:lnTo>
                  <a:lnTo>
                    <a:pt x="2267" y="2704"/>
                  </a:lnTo>
                  <a:lnTo>
                    <a:pt x="2330" y="2618"/>
                  </a:lnTo>
                  <a:lnTo>
                    <a:pt x="2390" y="2526"/>
                  </a:lnTo>
                  <a:lnTo>
                    <a:pt x="2444" y="2431"/>
                  </a:lnTo>
                  <a:lnTo>
                    <a:pt x="2493" y="2334"/>
                  </a:lnTo>
                  <a:lnTo>
                    <a:pt x="2536" y="2235"/>
                  </a:lnTo>
                  <a:lnTo>
                    <a:pt x="2574" y="2133"/>
                  </a:lnTo>
                  <a:lnTo>
                    <a:pt x="2606" y="2030"/>
                  </a:lnTo>
                  <a:lnTo>
                    <a:pt x="2631" y="1925"/>
                  </a:lnTo>
                  <a:lnTo>
                    <a:pt x="2653" y="1818"/>
                  </a:lnTo>
                  <a:lnTo>
                    <a:pt x="2668" y="1710"/>
                  </a:lnTo>
                  <a:lnTo>
                    <a:pt x="2676" y="1601"/>
                  </a:lnTo>
                  <a:lnTo>
                    <a:pt x="2679" y="1492"/>
                  </a:lnTo>
                  <a:lnTo>
                    <a:pt x="2679" y="547"/>
                  </a:lnTo>
                  <a:lnTo>
                    <a:pt x="2677" y="534"/>
                  </a:lnTo>
                  <a:lnTo>
                    <a:pt x="2671" y="523"/>
                  </a:lnTo>
                  <a:lnTo>
                    <a:pt x="2662" y="514"/>
                  </a:lnTo>
                  <a:lnTo>
                    <a:pt x="2651" y="509"/>
                  </a:lnTo>
                  <a:lnTo>
                    <a:pt x="1510" y="173"/>
                  </a:lnTo>
                  <a:lnTo>
                    <a:pt x="1465" y="162"/>
                  </a:lnTo>
                  <a:lnTo>
                    <a:pt x="1419" y="159"/>
                  </a:lnTo>
                  <a:close/>
                  <a:moveTo>
                    <a:pt x="1392" y="0"/>
                  </a:moveTo>
                  <a:lnTo>
                    <a:pt x="1447" y="0"/>
                  </a:lnTo>
                  <a:lnTo>
                    <a:pt x="1501" y="7"/>
                  </a:lnTo>
                  <a:lnTo>
                    <a:pt x="1555" y="20"/>
                  </a:lnTo>
                  <a:lnTo>
                    <a:pt x="2695" y="356"/>
                  </a:lnTo>
                  <a:lnTo>
                    <a:pt x="2726" y="367"/>
                  </a:lnTo>
                  <a:lnTo>
                    <a:pt x="2754" y="383"/>
                  </a:lnTo>
                  <a:lnTo>
                    <a:pt x="2777" y="404"/>
                  </a:lnTo>
                  <a:lnTo>
                    <a:pt x="2798" y="428"/>
                  </a:lnTo>
                  <a:lnTo>
                    <a:pt x="2815" y="455"/>
                  </a:lnTo>
                  <a:lnTo>
                    <a:pt x="2828" y="483"/>
                  </a:lnTo>
                  <a:lnTo>
                    <a:pt x="2836" y="514"/>
                  </a:lnTo>
                  <a:lnTo>
                    <a:pt x="2839" y="547"/>
                  </a:lnTo>
                  <a:lnTo>
                    <a:pt x="2839" y="1492"/>
                  </a:lnTo>
                  <a:lnTo>
                    <a:pt x="2836" y="1600"/>
                  </a:lnTo>
                  <a:lnTo>
                    <a:pt x="2827" y="1709"/>
                  </a:lnTo>
                  <a:lnTo>
                    <a:pt x="2814" y="1815"/>
                  </a:lnTo>
                  <a:lnTo>
                    <a:pt x="2795" y="1921"/>
                  </a:lnTo>
                  <a:lnTo>
                    <a:pt x="2772" y="2026"/>
                  </a:lnTo>
                  <a:lnTo>
                    <a:pt x="2743" y="2129"/>
                  </a:lnTo>
                  <a:lnTo>
                    <a:pt x="2708" y="2231"/>
                  </a:lnTo>
                  <a:lnTo>
                    <a:pt x="2669" y="2330"/>
                  </a:lnTo>
                  <a:lnTo>
                    <a:pt x="2625" y="2428"/>
                  </a:lnTo>
                  <a:lnTo>
                    <a:pt x="2575" y="2523"/>
                  </a:lnTo>
                  <a:lnTo>
                    <a:pt x="2521" y="2617"/>
                  </a:lnTo>
                  <a:lnTo>
                    <a:pt x="2462" y="2708"/>
                  </a:lnTo>
                  <a:lnTo>
                    <a:pt x="2400" y="2795"/>
                  </a:lnTo>
                  <a:lnTo>
                    <a:pt x="2335" y="2877"/>
                  </a:lnTo>
                  <a:lnTo>
                    <a:pt x="2264" y="2955"/>
                  </a:lnTo>
                  <a:lnTo>
                    <a:pt x="2192" y="3031"/>
                  </a:lnTo>
                  <a:lnTo>
                    <a:pt x="2115" y="3102"/>
                  </a:lnTo>
                  <a:lnTo>
                    <a:pt x="2035" y="3170"/>
                  </a:lnTo>
                  <a:lnTo>
                    <a:pt x="1953" y="3234"/>
                  </a:lnTo>
                  <a:lnTo>
                    <a:pt x="1866" y="3292"/>
                  </a:lnTo>
                  <a:lnTo>
                    <a:pt x="1778" y="3349"/>
                  </a:lnTo>
                  <a:lnTo>
                    <a:pt x="1685" y="3400"/>
                  </a:lnTo>
                  <a:lnTo>
                    <a:pt x="1592" y="3446"/>
                  </a:lnTo>
                  <a:lnTo>
                    <a:pt x="1495" y="3488"/>
                  </a:lnTo>
                  <a:lnTo>
                    <a:pt x="1470" y="3497"/>
                  </a:lnTo>
                  <a:lnTo>
                    <a:pt x="1445" y="3501"/>
                  </a:lnTo>
                  <a:lnTo>
                    <a:pt x="1419" y="3503"/>
                  </a:lnTo>
                  <a:lnTo>
                    <a:pt x="1394" y="3501"/>
                  </a:lnTo>
                  <a:lnTo>
                    <a:pt x="1368" y="3497"/>
                  </a:lnTo>
                  <a:lnTo>
                    <a:pt x="1344" y="3488"/>
                  </a:lnTo>
                  <a:lnTo>
                    <a:pt x="1247" y="3446"/>
                  </a:lnTo>
                  <a:lnTo>
                    <a:pt x="1152" y="3400"/>
                  </a:lnTo>
                  <a:lnTo>
                    <a:pt x="1061" y="3349"/>
                  </a:lnTo>
                  <a:lnTo>
                    <a:pt x="972" y="3292"/>
                  </a:lnTo>
                  <a:lnTo>
                    <a:pt x="886" y="3234"/>
                  </a:lnTo>
                  <a:lnTo>
                    <a:pt x="803" y="3170"/>
                  </a:lnTo>
                  <a:lnTo>
                    <a:pt x="724" y="3102"/>
                  </a:lnTo>
                  <a:lnTo>
                    <a:pt x="647" y="3031"/>
                  </a:lnTo>
                  <a:lnTo>
                    <a:pt x="573" y="2955"/>
                  </a:lnTo>
                  <a:lnTo>
                    <a:pt x="504" y="2877"/>
                  </a:lnTo>
                  <a:lnTo>
                    <a:pt x="438" y="2795"/>
                  </a:lnTo>
                  <a:lnTo>
                    <a:pt x="377" y="2708"/>
                  </a:lnTo>
                  <a:lnTo>
                    <a:pt x="317" y="2617"/>
                  </a:lnTo>
                  <a:lnTo>
                    <a:pt x="263" y="2523"/>
                  </a:lnTo>
                  <a:lnTo>
                    <a:pt x="214" y="2428"/>
                  </a:lnTo>
                  <a:lnTo>
                    <a:pt x="169" y="2330"/>
                  </a:lnTo>
                  <a:lnTo>
                    <a:pt x="130" y="2231"/>
                  </a:lnTo>
                  <a:lnTo>
                    <a:pt x="96" y="2129"/>
                  </a:lnTo>
                  <a:lnTo>
                    <a:pt x="67" y="2026"/>
                  </a:lnTo>
                  <a:lnTo>
                    <a:pt x="42" y="1921"/>
                  </a:lnTo>
                  <a:lnTo>
                    <a:pt x="24" y="1815"/>
                  </a:lnTo>
                  <a:lnTo>
                    <a:pt x="11" y="1709"/>
                  </a:lnTo>
                  <a:lnTo>
                    <a:pt x="3" y="1600"/>
                  </a:lnTo>
                  <a:lnTo>
                    <a:pt x="0" y="1492"/>
                  </a:lnTo>
                  <a:lnTo>
                    <a:pt x="0" y="547"/>
                  </a:lnTo>
                  <a:lnTo>
                    <a:pt x="3" y="514"/>
                  </a:lnTo>
                  <a:lnTo>
                    <a:pt x="11" y="483"/>
                  </a:lnTo>
                  <a:lnTo>
                    <a:pt x="23" y="455"/>
                  </a:lnTo>
                  <a:lnTo>
                    <a:pt x="40" y="428"/>
                  </a:lnTo>
                  <a:lnTo>
                    <a:pt x="61" y="404"/>
                  </a:lnTo>
                  <a:lnTo>
                    <a:pt x="85" y="383"/>
                  </a:lnTo>
                  <a:lnTo>
                    <a:pt x="113" y="367"/>
                  </a:lnTo>
                  <a:lnTo>
                    <a:pt x="144" y="356"/>
                  </a:lnTo>
                  <a:lnTo>
                    <a:pt x="1284" y="20"/>
                  </a:lnTo>
                  <a:lnTo>
                    <a:pt x="1337" y="7"/>
                  </a:lnTo>
                  <a:lnTo>
                    <a:pt x="1392"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66" name="Freeform 143"/>
            <p:cNvSpPr>
              <a:spLocks noEditPoints="1"/>
            </p:cNvSpPr>
            <p:nvPr/>
          </p:nvSpPr>
          <p:spPr bwMode="auto">
            <a:xfrm>
              <a:off x="4532313" y="2760663"/>
              <a:ext cx="307975" cy="406400"/>
            </a:xfrm>
            <a:custGeom>
              <a:avLst/>
              <a:gdLst>
                <a:gd name="T0" fmla="*/ 160 w 1940"/>
                <a:gd name="T1" fmla="*/ 398 h 2563"/>
                <a:gd name="T2" fmla="*/ 163 w 1940"/>
                <a:gd name="T3" fmla="*/ 1132 h 2563"/>
                <a:gd name="T4" fmla="*/ 186 w 1940"/>
                <a:gd name="T5" fmla="*/ 1321 h 2563"/>
                <a:gd name="T6" fmla="*/ 231 w 1940"/>
                <a:gd name="T7" fmla="*/ 1504 h 2563"/>
                <a:gd name="T8" fmla="*/ 299 w 1940"/>
                <a:gd name="T9" fmla="*/ 1679 h 2563"/>
                <a:gd name="T10" fmla="*/ 387 w 1940"/>
                <a:gd name="T11" fmla="*/ 1845 h 2563"/>
                <a:gd name="T12" fmla="*/ 494 w 1940"/>
                <a:gd name="T13" fmla="*/ 1997 h 2563"/>
                <a:gd name="T14" fmla="*/ 613 w 1940"/>
                <a:gd name="T15" fmla="*/ 2131 h 2563"/>
                <a:gd name="T16" fmla="*/ 747 w 1940"/>
                <a:gd name="T17" fmla="*/ 2250 h 2563"/>
                <a:gd name="T18" fmla="*/ 893 w 1940"/>
                <a:gd name="T19" fmla="*/ 2353 h 2563"/>
                <a:gd name="T20" fmla="*/ 1047 w 1940"/>
                <a:gd name="T21" fmla="*/ 2353 h 2563"/>
                <a:gd name="T22" fmla="*/ 1194 w 1940"/>
                <a:gd name="T23" fmla="*/ 2250 h 2563"/>
                <a:gd name="T24" fmla="*/ 1327 w 1940"/>
                <a:gd name="T25" fmla="*/ 2131 h 2563"/>
                <a:gd name="T26" fmla="*/ 1447 w 1940"/>
                <a:gd name="T27" fmla="*/ 1997 h 2563"/>
                <a:gd name="T28" fmla="*/ 1554 w 1940"/>
                <a:gd name="T29" fmla="*/ 1845 h 2563"/>
                <a:gd name="T30" fmla="*/ 1642 w 1940"/>
                <a:gd name="T31" fmla="*/ 1679 h 2563"/>
                <a:gd name="T32" fmla="*/ 1709 w 1940"/>
                <a:gd name="T33" fmla="*/ 1504 h 2563"/>
                <a:gd name="T34" fmla="*/ 1755 w 1940"/>
                <a:gd name="T35" fmla="*/ 1321 h 2563"/>
                <a:gd name="T36" fmla="*/ 1778 w 1940"/>
                <a:gd name="T37" fmla="*/ 1132 h 2563"/>
                <a:gd name="T38" fmla="*/ 1780 w 1940"/>
                <a:gd name="T39" fmla="*/ 398 h 2563"/>
                <a:gd name="T40" fmla="*/ 959 w 1940"/>
                <a:gd name="T41" fmla="*/ 0 h 2563"/>
                <a:gd name="T42" fmla="*/ 1004 w 1940"/>
                <a:gd name="T43" fmla="*/ 4 h 2563"/>
                <a:gd name="T44" fmla="*/ 1878 w 1940"/>
                <a:gd name="T45" fmla="*/ 264 h 2563"/>
                <a:gd name="T46" fmla="*/ 1916 w 1940"/>
                <a:gd name="T47" fmla="*/ 297 h 2563"/>
                <a:gd name="T48" fmla="*/ 1938 w 1940"/>
                <a:gd name="T49" fmla="*/ 343 h 2563"/>
                <a:gd name="T50" fmla="*/ 1940 w 1940"/>
                <a:gd name="T51" fmla="*/ 1038 h 2563"/>
                <a:gd name="T52" fmla="*/ 1929 w 1940"/>
                <a:gd name="T53" fmla="*/ 1228 h 2563"/>
                <a:gd name="T54" fmla="*/ 1898 w 1940"/>
                <a:gd name="T55" fmla="*/ 1415 h 2563"/>
                <a:gd name="T56" fmla="*/ 1846 w 1940"/>
                <a:gd name="T57" fmla="*/ 1596 h 2563"/>
                <a:gd name="T58" fmla="*/ 1775 w 1940"/>
                <a:gd name="T59" fmla="*/ 1771 h 2563"/>
                <a:gd name="T60" fmla="*/ 1684 w 1940"/>
                <a:gd name="T61" fmla="*/ 1936 h 2563"/>
                <a:gd name="T62" fmla="*/ 1577 w 1940"/>
                <a:gd name="T63" fmla="*/ 2090 h 2563"/>
                <a:gd name="T64" fmla="*/ 1458 w 1940"/>
                <a:gd name="T65" fmla="*/ 2226 h 2563"/>
                <a:gd name="T66" fmla="*/ 1325 w 1940"/>
                <a:gd name="T67" fmla="*/ 2349 h 2563"/>
                <a:gd name="T68" fmla="*/ 1181 w 1940"/>
                <a:gd name="T69" fmla="*/ 2457 h 2563"/>
                <a:gd name="T70" fmla="*/ 1026 w 1940"/>
                <a:gd name="T71" fmla="*/ 2549 h 2563"/>
                <a:gd name="T72" fmla="*/ 990 w 1940"/>
                <a:gd name="T73" fmla="*/ 2561 h 2563"/>
                <a:gd name="T74" fmla="*/ 951 w 1940"/>
                <a:gd name="T75" fmla="*/ 2561 h 2563"/>
                <a:gd name="T76" fmla="*/ 915 w 1940"/>
                <a:gd name="T77" fmla="*/ 2549 h 2563"/>
                <a:gd name="T78" fmla="*/ 760 w 1940"/>
                <a:gd name="T79" fmla="*/ 2457 h 2563"/>
                <a:gd name="T80" fmla="*/ 615 w 1940"/>
                <a:gd name="T81" fmla="*/ 2349 h 2563"/>
                <a:gd name="T82" fmla="*/ 483 w 1940"/>
                <a:gd name="T83" fmla="*/ 2226 h 2563"/>
                <a:gd name="T84" fmla="*/ 364 w 1940"/>
                <a:gd name="T85" fmla="*/ 2090 h 2563"/>
                <a:gd name="T86" fmla="*/ 256 w 1940"/>
                <a:gd name="T87" fmla="*/ 1936 h 2563"/>
                <a:gd name="T88" fmla="*/ 166 w 1940"/>
                <a:gd name="T89" fmla="*/ 1771 h 2563"/>
                <a:gd name="T90" fmla="*/ 94 w 1940"/>
                <a:gd name="T91" fmla="*/ 1596 h 2563"/>
                <a:gd name="T92" fmla="*/ 43 w 1940"/>
                <a:gd name="T93" fmla="*/ 1415 h 2563"/>
                <a:gd name="T94" fmla="*/ 11 w 1940"/>
                <a:gd name="T95" fmla="*/ 1228 h 2563"/>
                <a:gd name="T96" fmla="*/ 0 w 1940"/>
                <a:gd name="T97" fmla="*/ 1038 h 2563"/>
                <a:gd name="T98" fmla="*/ 3 w 1940"/>
                <a:gd name="T99" fmla="*/ 343 h 2563"/>
                <a:gd name="T100" fmla="*/ 24 w 1940"/>
                <a:gd name="T101" fmla="*/ 297 h 2563"/>
                <a:gd name="T102" fmla="*/ 63 w 1940"/>
                <a:gd name="T103" fmla="*/ 264 h 2563"/>
                <a:gd name="T104" fmla="*/ 936 w 1940"/>
                <a:gd name="T105" fmla="*/ 4 h 2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40" h="2563">
                  <a:moveTo>
                    <a:pt x="970" y="160"/>
                  </a:moveTo>
                  <a:lnTo>
                    <a:pt x="160" y="398"/>
                  </a:lnTo>
                  <a:lnTo>
                    <a:pt x="160" y="1038"/>
                  </a:lnTo>
                  <a:lnTo>
                    <a:pt x="163" y="1132"/>
                  </a:lnTo>
                  <a:lnTo>
                    <a:pt x="171" y="1227"/>
                  </a:lnTo>
                  <a:lnTo>
                    <a:pt x="186" y="1321"/>
                  </a:lnTo>
                  <a:lnTo>
                    <a:pt x="205" y="1413"/>
                  </a:lnTo>
                  <a:lnTo>
                    <a:pt x="231" y="1504"/>
                  </a:lnTo>
                  <a:lnTo>
                    <a:pt x="263" y="1592"/>
                  </a:lnTo>
                  <a:lnTo>
                    <a:pt x="299" y="1679"/>
                  </a:lnTo>
                  <a:lnTo>
                    <a:pt x="340" y="1763"/>
                  </a:lnTo>
                  <a:lnTo>
                    <a:pt x="387" y="1845"/>
                  </a:lnTo>
                  <a:lnTo>
                    <a:pt x="439" y="1925"/>
                  </a:lnTo>
                  <a:lnTo>
                    <a:pt x="494" y="1997"/>
                  </a:lnTo>
                  <a:lnTo>
                    <a:pt x="551" y="2065"/>
                  </a:lnTo>
                  <a:lnTo>
                    <a:pt x="613" y="2131"/>
                  </a:lnTo>
                  <a:lnTo>
                    <a:pt x="679" y="2193"/>
                  </a:lnTo>
                  <a:lnTo>
                    <a:pt x="747" y="2250"/>
                  </a:lnTo>
                  <a:lnTo>
                    <a:pt x="818" y="2303"/>
                  </a:lnTo>
                  <a:lnTo>
                    <a:pt x="893" y="2353"/>
                  </a:lnTo>
                  <a:lnTo>
                    <a:pt x="970" y="2398"/>
                  </a:lnTo>
                  <a:lnTo>
                    <a:pt x="1047" y="2353"/>
                  </a:lnTo>
                  <a:lnTo>
                    <a:pt x="1122" y="2303"/>
                  </a:lnTo>
                  <a:lnTo>
                    <a:pt x="1194" y="2250"/>
                  </a:lnTo>
                  <a:lnTo>
                    <a:pt x="1262" y="2193"/>
                  </a:lnTo>
                  <a:lnTo>
                    <a:pt x="1327" y="2131"/>
                  </a:lnTo>
                  <a:lnTo>
                    <a:pt x="1389" y="2065"/>
                  </a:lnTo>
                  <a:lnTo>
                    <a:pt x="1447" y="1997"/>
                  </a:lnTo>
                  <a:lnTo>
                    <a:pt x="1500" y="1925"/>
                  </a:lnTo>
                  <a:lnTo>
                    <a:pt x="1554" y="1845"/>
                  </a:lnTo>
                  <a:lnTo>
                    <a:pt x="1600" y="1763"/>
                  </a:lnTo>
                  <a:lnTo>
                    <a:pt x="1642" y="1679"/>
                  </a:lnTo>
                  <a:lnTo>
                    <a:pt x="1678" y="1592"/>
                  </a:lnTo>
                  <a:lnTo>
                    <a:pt x="1709" y="1504"/>
                  </a:lnTo>
                  <a:lnTo>
                    <a:pt x="1734" y="1413"/>
                  </a:lnTo>
                  <a:lnTo>
                    <a:pt x="1755" y="1321"/>
                  </a:lnTo>
                  <a:lnTo>
                    <a:pt x="1770" y="1227"/>
                  </a:lnTo>
                  <a:lnTo>
                    <a:pt x="1778" y="1132"/>
                  </a:lnTo>
                  <a:lnTo>
                    <a:pt x="1780" y="1038"/>
                  </a:lnTo>
                  <a:lnTo>
                    <a:pt x="1780" y="398"/>
                  </a:lnTo>
                  <a:lnTo>
                    <a:pt x="970" y="160"/>
                  </a:lnTo>
                  <a:close/>
                  <a:moveTo>
                    <a:pt x="959" y="0"/>
                  </a:moveTo>
                  <a:lnTo>
                    <a:pt x="982" y="0"/>
                  </a:lnTo>
                  <a:lnTo>
                    <a:pt x="1004" y="4"/>
                  </a:lnTo>
                  <a:lnTo>
                    <a:pt x="1855" y="255"/>
                  </a:lnTo>
                  <a:lnTo>
                    <a:pt x="1878" y="264"/>
                  </a:lnTo>
                  <a:lnTo>
                    <a:pt x="1899" y="279"/>
                  </a:lnTo>
                  <a:lnTo>
                    <a:pt x="1916" y="297"/>
                  </a:lnTo>
                  <a:lnTo>
                    <a:pt x="1929" y="320"/>
                  </a:lnTo>
                  <a:lnTo>
                    <a:pt x="1938" y="343"/>
                  </a:lnTo>
                  <a:lnTo>
                    <a:pt x="1940" y="369"/>
                  </a:lnTo>
                  <a:lnTo>
                    <a:pt x="1940" y="1038"/>
                  </a:lnTo>
                  <a:lnTo>
                    <a:pt x="1938" y="1133"/>
                  </a:lnTo>
                  <a:lnTo>
                    <a:pt x="1929" y="1228"/>
                  </a:lnTo>
                  <a:lnTo>
                    <a:pt x="1916" y="1322"/>
                  </a:lnTo>
                  <a:lnTo>
                    <a:pt x="1898" y="1415"/>
                  </a:lnTo>
                  <a:lnTo>
                    <a:pt x="1875" y="1507"/>
                  </a:lnTo>
                  <a:lnTo>
                    <a:pt x="1846" y="1596"/>
                  </a:lnTo>
                  <a:lnTo>
                    <a:pt x="1813" y="1684"/>
                  </a:lnTo>
                  <a:lnTo>
                    <a:pt x="1775" y="1771"/>
                  </a:lnTo>
                  <a:lnTo>
                    <a:pt x="1732" y="1855"/>
                  </a:lnTo>
                  <a:lnTo>
                    <a:pt x="1684" y="1936"/>
                  </a:lnTo>
                  <a:lnTo>
                    <a:pt x="1631" y="2016"/>
                  </a:lnTo>
                  <a:lnTo>
                    <a:pt x="1577" y="2090"/>
                  </a:lnTo>
                  <a:lnTo>
                    <a:pt x="1519" y="2159"/>
                  </a:lnTo>
                  <a:lnTo>
                    <a:pt x="1458" y="2226"/>
                  </a:lnTo>
                  <a:lnTo>
                    <a:pt x="1393" y="2289"/>
                  </a:lnTo>
                  <a:lnTo>
                    <a:pt x="1325" y="2349"/>
                  </a:lnTo>
                  <a:lnTo>
                    <a:pt x="1255" y="2404"/>
                  </a:lnTo>
                  <a:lnTo>
                    <a:pt x="1181" y="2457"/>
                  </a:lnTo>
                  <a:lnTo>
                    <a:pt x="1104" y="2505"/>
                  </a:lnTo>
                  <a:lnTo>
                    <a:pt x="1026" y="2549"/>
                  </a:lnTo>
                  <a:lnTo>
                    <a:pt x="1008" y="2557"/>
                  </a:lnTo>
                  <a:lnTo>
                    <a:pt x="990" y="2561"/>
                  </a:lnTo>
                  <a:lnTo>
                    <a:pt x="970" y="2563"/>
                  </a:lnTo>
                  <a:lnTo>
                    <a:pt x="951" y="2561"/>
                  </a:lnTo>
                  <a:lnTo>
                    <a:pt x="933" y="2557"/>
                  </a:lnTo>
                  <a:lnTo>
                    <a:pt x="915" y="2549"/>
                  </a:lnTo>
                  <a:lnTo>
                    <a:pt x="836" y="2505"/>
                  </a:lnTo>
                  <a:lnTo>
                    <a:pt x="760" y="2457"/>
                  </a:lnTo>
                  <a:lnTo>
                    <a:pt x="686" y="2404"/>
                  </a:lnTo>
                  <a:lnTo>
                    <a:pt x="615" y="2349"/>
                  </a:lnTo>
                  <a:lnTo>
                    <a:pt x="548" y="2289"/>
                  </a:lnTo>
                  <a:lnTo>
                    <a:pt x="483" y="2226"/>
                  </a:lnTo>
                  <a:lnTo>
                    <a:pt x="421" y="2159"/>
                  </a:lnTo>
                  <a:lnTo>
                    <a:pt x="364" y="2090"/>
                  </a:lnTo>
                  <a:lnTo>
                    <a:pt x="310" y="2016"/>
                  </a:lnTo>
                  <a:lnTo>
                    <a:pt x="256" y="1936"/>
                  </a:lnTo>
                  <a:lnTo>
                    <a:pt x="209" y="1855"/>
                  </a:lnTo>
                  <a:lnTo>
                    <a:pt x="166" y="1771"/>
                  </a:lnTo>
                  <a:lnTo>
                    <a:pt x="128" y="1684"/>
                  </a:lnTo>
                  <a:lnTo>
                    <a:pt x="94" y="1596"/>
                  </a:lnTo>
                  <a:lnTo>
                    <a:pt x="66" y="1507"/>
                  </a:lnTo>
                  <a:lnTo>
                    <a:pt x="43" y="1415"/>
                  </a:lnTo>
                  <a:lnTo>
                    <a:pt x="24" y="1322"/>
                  </a:lnTo>
                  <a:lnTo>
                    <a:pt x="11" y="1228"/>
                  </a:lnTo>
                  <a:lnTo>
                    <a:pt x="3" y="1133"/>
                  </a:lnTo>
                  <a:lnTo>
                    <a:pt x="0" y="1038"/>
                  </a:lnTo>
                  <a:lnTo>
                    <a:pt x="0" y="369"/>
                  </a:lnTo>
                  <a:lnTo>
                    <a:pt x="3" y="343"/>
                  </a:lnTo>
                  <a:lnTo>
                    <a:pt x="12" y="320"/>
                  </a:lnTo>
                  <a:lnTo>
                    <a:pt x="24" y="297"/>
                  </a:lnTo>
                  <a:lnTo>
                    <a:pt x="41" y="279"/>
                  </a:lnTo>
                  <a:lnTo>
                    <a:pt x="63" y="264"/>
                  </a:lnTo>
                  <a:lnTo>
                    <a:pt x="86" y="255"/>
                  </a:lnTo>
                  <a:lnTo>
                    <a:pt x="936" y="4"/>
                  </a:lnTo>
                  <a:lnTo>
                    <a:pt x="959"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grpSp>
      <p:sp>
        <p:nvSpPr>
          <p:cNvPr id="67" name="Freeform 165"/>
          <p:cNvSpPr>
            <a:spLocks noEditPoints="1"/>
          </p:cNvSpPr>
          <p:nvPr/>
        </p:nvSpPr>
        <p:spPr bwMode="auto">
          <a:xfrm>
            <a:off x="3567684" y="3748046"/>
            <a:ext cx="344488" cy="411162"/>
          </a:xfrm>
          <a:custGeom>
            <a:avLst/>
            <a:gdLst>
              <a:gd name="T0" fmla="*/ 255 w 2169"/>
              <a:gd name="T1" fmla="*/ 1007 h 2589"/>
              <a:gd name="T2" fmla="*/ 197 w 2169"/>
              <a:gd name="T3" fmla="*/ 1056 h 2589"/>
              <a:gd name="T4" fmla="*/ 173 w 2169"/>
              <a:gd name="T5" fmla="*/ 1130 h 2589"/>
              <a:gd name="T6" fmla="*/ 184 w 2169"/>
              <a:gd name="T7" fmla="*/ 1511 h 2589"/>
              <a:gd name="T8" fmla="*/ 233 w 2169"/>
              <a:gd name="T9" fmla="*/ 1569 h 2589"/>
              <a:gd name="T10" fmla="*/ 306 w 2169"/>
              <a:gd name="T11" fmla="*/ 1592 h 2589"/>
              <a:gd name="T12" fmla="*/ 306 w 2169"/>
              <a:gd name="T13" fmla="*/ 997 h 2589"/>
              <a:gd name="T14" fmla="*/ 530 w 2169"/>
              <a:gd name="T15" fmla="*/ 838 h 2589"/>
              <a:gd name="T16" fmla="*/ 531 w 2169"/>
              <a:gd name="T17" fmla="*/ 1752 h 2589"/>
              <a:gd name="T18" fmla="*/ 531 w 2169"/>
              <a:gd name="T19" fmla="*/ 837 h 2589"/>
              <a:gd name="T20" fmla="*/ 1925 w 2169"/>
              <a:gd name="T21" fmla="*/ 181 h 2589"/>
              <a:gd name="T22" fmla="*/ 1925 w 2169"/>
              <a:gd name="T23" fmla="*/ 2408 h 2589"/>
              <a:gd name="T24" fmla="*/ 1963 w 2169"/>
              <a:gd name="T25" fmla="*/ 2414 h 2589"/>
              <a:gd name="T26" fmla="*/ 1983 w 2169"/>
              <a:gd name="T27" fmla="*/ 2402 h 2589"/>
              <a:gd name="T28" fmla="*/ 1995 w 2169"/>
              <a:gd name="T29" fmla="*/ 2370 h 2589"/>
              <a:gd name="T30" fmla="*/ 1989 w 2169"/>
              <a:gd name="T31" fmla="*/ 195 h 2589"/>
              <a:gd name="T32" fmla="*/ 1971 w 2169"/>
              <a:gd name="T33" fmla="*/ 179 h 2589"/>
              <a:gd name="T34" fmla="*/ 1956 w 2169"/>
              <a:gd name="T35" fmla="*/ 0 h 2589"/>
              <a:gd name="T36" fmla="*/ 2053 w 2169"/>
              <a:gd name="T37" fmla="*/ 26 h 2589"/>
              <a:gd name="T38" fmla="*/ 2128 w 2169"/>
              <a:gd name="T39" fmla="*/ 93 h 2589"/>
              <a:gd name="T40" fmla="*/ 2166 w 2169"/>
              <a:gd name="T41" fmla="*/ 184 h 2589"/>
              <a:gd name="T42" fmla="*/ 2166 w 2169"/>
              <a:gd name="T43" fmla="*/ 2404 h 2589"/>
              <a:gd name="T44" fmla="*/ 2128 w 2169"/>
              <a:gd name="T45" fmla="*/ 2497 h 2589"/>
              <a:gd name="T46" fmla="*/ 2053 w 2169"/>
              <a:gd name="T47" fmla="*/ 2563 h 2589"/>
              <a:gd name="T48" fmla="*/ 1950 w 2169"/>
              <a:gd name="T49" fmla="*/ 2589 h 2589"/>
              <a:gd name="T50" fmla="*/ 1857 w 2169"/>
              <a:gd name="T51" fmla="*/ 2569 h 2589"/>
              <a:gd name="T52" fmla="*/ 531 w 2169"/>
              <a:gd name="T53" fmla="*/ 1926 h 2589"/>
              <a:gd name="T54" fmla="*/ 438 w 2169"/>
              <a:gd name="T55" fmla="*/ 1899 h 2589"/>
              <a:gd name="T56" fmla="*/ 374 w 2169"/>
              <a:gd name="T57" fmla="*/ 1829 h 2589"/>
              <a:gd name="T58" fmla="*/ 306 w 2169"/>
              <a:gd name="T59" fmla="*/ 1765 h 2589"/>
              <a:gd name="T60" fmla="*/ 178 w 2169"/>
              <a:gd name="T61" fmla="*/ 1737 h 2589"/>
              <a:gd name="T62" fmla="*/ 76 w 2169"/>
              <a:gd name="T63" fmla="*/ 1660 h 2589"/>
              <a:gd name="T64" fmla="*/ 13 w 2169"/>
              <a:gd name="T65" fmla="*/ 1547 h 2589"/>
              <a:gd name="T66" fmla="*/ 0 w 2169"/>
              <a:gd name="T67" fmla="*/ 1130 h 2589"/>
              <a:gd name="T68" fmla="*/ 29 w 2169"/>
              <a:gd name="T69" fmla="*/ 1001 h 2589"/>
              <a:gd name="T70" fmla="*/ 105 w 2169"/>
              <a:gd name="T71" fmla="*/ 898 h 2589"/>
              <a:gd name="T72" fmla="*/ 218 w 2169"/>
              <a:gd name="T73" fmla="*/ 837 h 2589"/>
              <a:gd name="T74" fmla="*/ 357 w 2169"/>
              <a:gd name="T75" fmla="*/ 823 h 2589"/>
              <a:gd name="T76" fmla="*/ 391 w 2169"/>
              <a:gd name="T77" fmla="*/ 734 h 2589"/>
              <a:gd name="T78" fmla="*/ 467 w 2169"/>
              <a:gd name="T79" fmla="*/ 675 h 2589"/>
              <a:gd name="T80" fmla="*/ 888 w 2169"/>
              <a:gd name="T81" fmla="*/ 664 h 2589"/>
              <a:gd name="T82" fmla="*/ 1890 w 2169"/>
              <a:gd name="T83" fmla="*/ 8 h 2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69" h="2589">
                <a:moveTo>
                  <a:pt x="306" y="997"/>
                </a:moveTo>
                <a:lnTo>
                  <a:pt x="280" y="999"/>
                </a:lnTo>
                <a:lnTo>
                  <a:pt x="255" y="1007"/>
                </a:lnTo>
                <a:lnTo>
                  <a:pt x="233" y="1020"/>
                </a:lnTo>
                <a:lnTo>
                  <a:pt x="213" y="1036"/>
                </a:lnTo>
                <a:lnTo>
                  <a:pt x="197" y="1056"/>
                </a:lnTo>
                <a:lnTo>
                  <a:pt x="184" y="1078"/>
                </a:lnTo>
                <a:lnTo>
                  <a:pt x="177" y="1104"/>
                </a:lnTo>
                <a:lnTo>
                  <a:pt x="173" y="1130"/>
                </a:lnTo>
                <a:lnTo>
                  <a:pt x="173" y="1459"/>
                </a:lnTo>
                <a:lnTo>
                  <a:pt x="177" y="1485"/>
                </a:lnTo>
                <a:lnTo>
                  <a:pt x="184" y="1511"/>
                </a:lnTo>
                <a:lnTo>
                  <a:pt x="197" y="1533"/>
                </a:lnTo>
                <a:lnTo>
                  <a:pt x="213" y="1553"/>
                </a:lnTo>
                <a:lnTo>
                  <a:pt x="233" y="1569"/>
                </a:lnTo>
                <a:lnTo>
                  <a:pt x="255" y="1581"/>
                </a:lnTo>
                <a:lnTo>
                  <a:pt x="280" y="1590"/>
                </a:lnTo>
                <a:lnTo>
                  <a:pt x="306" y="1592"/>
                </a:lnTo>
                <a:lnTo>
                  <a:pt x="356" y="1592"/>
                </a:lnTo>
                <a:lnTo>
                  <a:pt x="356" y="997"/>
                </a:lnTo>
                <a:lnTo>
                  <a:pt x="306" y="997"/>
                </a:lnTo>
                <a:close/>
                <a:moveTo>
                  <a:pt x="531" y="837"/>
                </a:moveTo>
                <a:lnTo>
                  <a:pt x="531" y="837"/>
                </a:lnTo>
                <a:lnTo>
                  <a:pt x="530" y="838"/>
                </a:lnTo>
                <a:lnTo>
                  <a:pt x="530" y="1751"/>
                </a:lnTo>
                <a:lnTo>
                  <a:pt x="531" y="1751"/>
                </a:lnTo>
                <a:lnTo>
                  <a:pt x="531" y="1752"/>
                </a:lnTo>
                <a:lnTo>
                  <a:pt x="828" y="1752"/>
                </a:lnTo>
                <a:lnTo>
                  <a:pt x="828" y="837"/>
                </a:lnTo>
                <a:lnTo>
                  <a:pt x="531" y="837"/>
                </a:lnTo>
                <a:close/>
                <a:moveTo>
                  <a:pt x="1953" y="173"/>
                </a:moveTo>
                <a:lnTo>
                  <a:pt x="1939" y="174"/>
                </a:lnTo>
                <a:lnTo>
                  <a:pt x="1925" y="181"/>
                </a:lnTo>
                <a:lnTo>
                  <a:pt x="1001" y="796"/>
                </a:lnTo>
                <a:lnTo>
                  <a:pt x="1001" y="1793"/>
                </a:lnTo>
                <a:lnTo>
                  <a:pt x="1925" y="2408"/>
                </a:lnTo>
                <a:lnTo>
                  <a:pt x="1939" y="2415"/>
                </a:lnTo>
                <a:lnTo>
                  <a:pt x="1953" y="2416"/>
                </a:lnTo>
                <a:lnTo>
                  <a:pt x="1963" y="2414"/>
                </a:lnTo>
                <a:lnTo>
                  <a:pt x="1971" y="2410"/>
                </a:lnTo>
                <a:lnTo>
                  <a:pt x="1976" y="2407"/>
                </a:lnTo>
                <a:lnTo>
                  <a:pt x="1983" y="2402"/>
                </a:lnTo>
                <a:lnTo>
                  <a:pt x="1989" y="2393"/>
                </a:lnTo>
                <a:lnTo>
                  <a:pt x="1993" y="2384"/>
                </a:lnTo>
                <a:lnTo>
                  <a:pt x="1995" y="2370"/>
                </a:lnTo>
                <a:lnTo>
                  <a:pt x="1995" y="218"/>
                </a:lnTo>
                <a:lnTo>
                  <a:pt x="1993" y="205"/>
                </a:lnTo>
                <a:lnTo>
                  <a:pt x="1989" y="195"/>
                </a:lnTo>
                <a:lnTo>
                  <a:pt x="1983" y="187"/>
                </a:lnTo>
                <a:lnTo>
                  <a:pt x="1976" y="182"/>
                </a:lnTo>
                <a:lnTo>
                  <a:pt x="1971" y="179"/>
                </a:lnTo>
                <a:lnTo>
                  <a:pt x="1963" y="175"/>
                </a:lnTo>
                <a:lnTo>
                  <a:pt x="1953" y="173"/>
                </a:lnTo>
                <a:close/>
                <a:moveTo>
                  <a:pt x="1956" y="0"/>
                </a:moveTo>
                <a:lnTo>
                  <a:pt x="1989" y="3"/>
                </a:lnTo>
                <a:lnTo>
                  <a:pt x="2022" y="12"/>
                </a:lnTo>
                <a:lnTo>
                  <a:pt x="2053" y="26"/>
                </a:lnTo>
                <a:lnTo>
                  <a:pt x="2082" y="44"/>
                </a:lnTo>
                <a:lnTo>
                  <a:pt x="2107" y="66"/>
                </a:lnTo>
                <a:lnTo>
                  <a:pt x="2128" y="93"/>
                </a:lnTo>
                <a:lnTo>
                  <a:pt x="2145" y="120"/>
                </a:lnTo>
                <a:lnTo>
                  <a:pt x="2158" y="151"/>
                </a:lnTo>
                <a:lnTo>
                  <a:pt x="2166" y="184"/>
                </a:lnTo>
                <a:lnTo>
                  <a:pt x="2169" y="218"/>
                </a:lnTo>
                <a:lnTo>
                  <a:pt x="2169" y="2370"/>
                </a:lnTo>
                <a:lnTo>
                  <a:pt x="2166" y="2404"/>
                </a:lnTo>
                <a:lnTo>
                  <a:pt x="2158" y="2437"/>
                </a:lnTo>
                <a:lnTo>
                  <a:pt x="2145" y="2468"/>
                </a:lnTo>
                <a:lnTo>
                  <a:pt x="2128" y="2497"/>
                </a:lnTo>
                <a:lnTo>
                  <a:pt x="2107" y="2522"/>
                </a:lnTo>
                <a:lnTo>
                  <a:pt x="2082" y="2544"/>
                </a:lnTo>
                <a:lnTo>
                  <a:pt x="2053" y="2563"/>
                </a:lnTo>
                <a:lnTo>
                  <a:pt x="2020" y="2577"/>
                </a:lnTo>
                <a:lnTo>
                  <a:pt x="1985" y="2586"/>
                </a:lnTo>
                <a:lnTo>
                  <a:pt x="1950" y="2589"/>
                </a:lnTo>
                <a:lnTo>
                  <a:pt x="1918" y="2587"/>
                </a:lnTo>
                <a:lnTo>
                  <a:pt x="1887" y="2579"/>
                </a:lnTo>
                <a:lnTo>
                  <a:pt x="1857" y="2569"/>
                </a:lnTo>
                <a:lnTo>
                  <a:pt x="1828" y="2553"/>
                </a:lnTo>
                <a:lnTo>
                  <a:pt x="888" y="1926"/>
                </a:lnTo>
                <a:lnTo>
                  <a:pt x="531" y="1926"/>
                </a:lnTo>
                <a:lnTo>
                  <a:pt x="498" y="1922"/>
                </a:lnTo>
                <a:lnTo>
                  <a:pt x="467" y="1913"/>
                </a:lnTo>
                <a:lnTo>
                  <a:pt x="438" y="1899"/>
                </a:lnTo>
                <a:lnTo>
                  <a:pt x="413" y="1879"/>
                </a:lnTo>
                <a:lnTo>
                  <a:pt x="391" y="1855"/>
                </a:lnTo>
                <a:lnTo>
                  <a:pt x="374" y="1829"/>
                </a:lnTo>
                <a:lnTo>
                  <a:pt x="363" y="1798"/>
                </a:lnTo>
                <a:lnTo>
                  <a:pt x="357" y="1765"/>
                </a:lnTo>
                <a:lnTo>
                  <a:pt x="306" y="1765"/>
                </a:lnTo>
                <a:lnTo>
                  <a:pt x="262" y="1762"/>
                </a:lnTo>
                <a:lnTo>
                  <a:pt x="218" y="1752"/>
                </a:lnTo>
                <a:lnTo>
                  <a:pt x="178" y="1737"/>
                </a:lnTo>
                <a:lnTo>
                  <a:pt x="140" y="1716"/>
                </a:lnTo>
                <a:lnTo>
                  <a:pt x="105" y="1691"/>
                </a:lnTo>
                <a:lnTo>
                  <a:pt x="76" y="1660"/>
                </a:lnTo>
                <a:lnTo>
                  <a:pt x="50" y="1626"/>
                </a:lnTo>
                <a:lnTo>
                  <a:pt x="29" y="1589"/>
                </a:lnTo>
                <a:lnTo>
                  <a:pt x="13" y="1547"/>
                </a:lnTo>
                <a:lnTo>
                  <a:pt x="3" y="1505"/>
                </a:lnTo>
                <a:lnTo>
                  <a:pt x="0" y="1459"/>
                </a:lnTo>
                <a:lnTo>
                  <a:pt x="0" y="1130"/>
                </a:lnTo>
                <a:lnTo>
                  <a:pt x="3" y="1085"/>
                </a:lnTo>
                <a:lnTo>
                  <a:pt x="13" y="1042"/>
                </a:lnTo>
                <a:lnTo>
                  <a:pt x="29" y="1001"/>
                </a:lnTo>
                <a:lnTo>
                  <a:pt x="50" y="963"/>
                </a:lnTo>
                <a:lnTo>
                  <a:pt x="76" y="929"/>
                </a:lnTo>
                <a:lnTo>
                  <a:pt x="105" y="898"/>
                </a:lnTo>
                <a:lnTo>
                  <a:pt x="140" y="873"/>
                </a:lnTo>
                <a:lnTo>
                  <a:pt x="178" y="852"/>
                </a:lnTo>
                <a:lnTo>
                  <a:pt x="218" y="837"/>
                </a:lnTo>
                <a:lnTo>
                  <a:pt x="262" y="826"/>
                </a:lnTo>
                <a:lnTo>
                  <a:pt x="306" y="823"/>
                </a:lnTo>
                <a:lnTo>
                  <a:pt x="357" y="823"/>
                </a:lnTo>
                <a:lnTo>
                  <a:pt x="363" y="791"/>
                </a:lnTo>
                <a:lnTo>
                  <a:pt x="374" y="760"/>
                </a:lnTo>
                <a:lnTo>
                  <a:pt x="391" y="734"/>
                </a:lnTo>
                <a:lnTo>
                  <a:pt x="413" y="709"/>
                </a:lnTo>
                <a:lnTo>
                  <a:pt x="438" y="690"/>
                </a:lnTo>
                <a:lnTo>
                  <a:pt x="467" y="675"/>
                </a:lnTo>
                <a:lnTo>
                  <a:pt x="498" y="667"/>
                </a:lnTo>
                <a:lnTo>
                  <a:pt x="531" y="664"/>
                </a:lnTo>
                <a:lnTo>
                  <a:pt x="888" y="664"/>
                </a:lnTo>
                <a:lnTo>
                  <a:pt x="1828" y="36"/>
                </a:lnTo>
                <a:lnTo>
                  <a:pt x="1858" y="20"/>
                </a:lnTo>
                <a:lnTo>
                  <a:pt x="1890" y="8"/>
                </a:lnTo>
                <a:lnTo>
                  <a:pt x="1923" y="1"/>
                </a:lnTo>
                <a:lnTo>
                  <a:pt x="1956" y="0"/>
                </a:lnTo>
                <a:close/>
              </a:path>
            </a:pathLst>
          </a:custGeom>
          <a:solidFill>
            <a:schemeClr val="accent1"/>
          </a:solid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68" name="椭圆 67"/>
          <p:cNvSpPr/>
          <p:nvPr/>
        </p:nvSpPr>
        <p:spPr>
          <a:xfrm>
            <a:off x="4746571" y="2454969"/>
            <a:ext cx="2691072" cy="2691072"/>
          </a:xfrm>
          <a:prstGeom prst="ellipse">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2"/>
              </a:solidFill>
              <a:cs typeface="+mn-ea"/>
              <a:sym typeface="+mn-lt"/>
            </a:endParaRPr>
          </a:p>
        </p:txBody>
      </p:sp>
      <p:sp>
        <p:nvSpPr>
          <p:cNvPr id="2" name="文本框 1"/>
          <p:cNvSpPr txBox="1"/>
          <p:nvPr/>
        </p:nvSpPr>
        <p:spPr>
          <a:xfrm>
            <a:off x="1111885" y="389255"/>
            <a:ext cx="56667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常用术语</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500" fill="hold"/>
                                        <p:tgtEl>
                                          <p:spTgt spid="68"/>
                                        </p:tgtEl>
                                        <p:attrNameLst>
                                          <p:attrName>ppt_w</p:attrName>
                                        </p:attrNameLst>
                                      </p:cBhvr>
                                      <p:tavLst>
                                        <p:tav tm="0">
                                          <p:val>
                                            <p:fltVal val="0"/>
                                          </p:val>
                                        </p:tav>
                                        <p:tav tm="100000">
                                          <p:val>
                                            <p:strVal val="#ppt_w"/>
                                          </p:val>
                                        </p:tav>
                                      </p:tavLst>
                                    </p:anim>
                                    <p:anim calcmode="lin" valueType="num">
                                      <p:cBhvr>
                                        <p:cTn id="8" dur="500" fill="hold"/>
                                        <p:tgtEl>
                                          <p:spTgt spid="68"/>
                                        </p:tgtEl>
                                        <p:attrNameLst>
                                          <p:attrName>ppt_h</p:attrName>
                                        </p:attrNameLst>
                                      </p:cBhvr>
                                      <p:tavLst>
                                        <p:tav tm="0">
                                          <p:val>
                                            <p:fltVal val="0"/>
                                          </p:val>
                                        </p:tav>
                                        <p:tav tm="100000">
                                          <p:val>
                                            <p:strVal val="#ppt_h"/>
                                          </p:val>
                                        </p:tav>
                                      </p:tavLst>
                                    </p:anim>
                                    <p:animEffect transition="in" filter="fade">
                                      <p:cBhvr>
                                        <p:cTn id="9" dur="500"/>
                                        <p:tgtEl>
                                          <p:spTgt spid="6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p:cTn id="13" dur="500" fill="hold"/>
                                        <p:tgtEl>
                                          <p:spTgt spid="40"/>
                                        </p:tgtEl>
                                        <p:attrNameLst>
                                          <p:attrName>ppt_w</p:attrName>
                                        </p:attrNameLst>
                                      </p:cBhvr>
                                      <p:tavLst>
                                        <p:tav tm="0">
                                          <p:val>
                                            <p:fltVal val="0"/>
                                          </p:val>
                                        </p:tav>
                                        <p:tav tm="100000">
                                          <p:val>
                                            <p:strVal val="#ppt_w"/>
                                          </p:val>
                                        </p:tav>
                                      </p:tavLst>
                                    </p:anim>
                                    <p:anim calcmode="lin" valueType="num">
                                      <p:cBhvr>
                                        <p:cTn id="14" dur="500" fill="hold"/>
                                        <p:tgtEl>
                                          <p:spTgt spid="40"/>
                                        </p:tgtEl>
                                        <p:attrNameLst>
                                          <p:attrName>ppt_h</p:attrName>
                                        </p:attrNameLst>
                                      </p:cBhvr>
                                      <p:tavLst>
                                        <p:tav tm="0">
                                          <p:val>
                                            <p:fltVal val="0"/>
                                          </p:val>
                                        </p:tav>
                                        <p:tav tm="100000">
                                          <p:val>
                                            <p:strVal val="#ppt_h"/>
                                          </p:val>
                                        </p:tav>
                                      </p:tavLst>
                                    </p:anim>
                                    <p:animEffect transition="in" filter="fade">
                                      <p:cBhvr>
                                        <p:cTn id="15" dur="500"/>
                                        <p:tgtEl>
                                          <p:spTgt spid="40"/>
                                        </p:tgtEl>
                                      </p:cBhvr>
                                    </p:animEffect>
                                  </p:childTnLst>
                                </p:cTn>
                              </p:par>
                            </p:childTnLst>
                          </p:cTn>
                        </p:par>
                        <p:par>
                          <p:cTn id="16" fill="hold">
                            <p:stCondLst>
                              <p:cond delay="1000"/>
                            </p:stCondLst>
                            <p:childTnLst>
                              <p:par>
                                <p:cTn id="17" presetID="22" presetClass="entr" presetSubtype="4"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down)">
                                      <p:cBhvr>
                                        <p:cTn id="19" dur="500"/>
                                        <p:tgtEl>
                                          <p:spTgt spid="28"/>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p:cTn id="23" dur="500" fill="hold"/>
                                        <p:tgtEl>
                                          <p:spTgt spid="53"/>
                                        </p:tgtEl>
                                        <p:attrNameLst>
                                          <p:attrName>ppt_w</p:attrName>
                                        </p:attrNameLst>
                                      </p:cBhvr>
                                      <p:tavLst>
                                        <p:tav tm="0">
                                          <p:val>
                                            <p:fltVal val="0"/>
                                          </p:val>
                                        </p:tav>
                                        <p:tav tm="100000">
                                          <p:val>
                                            <p:strVal val="#ppt_w"/>
                                          </p:val>
                                        </p:tav>
                                      </p:tavLst>
                                    </p:anim>
                                    <p:anim calcmode="lin" valueType="num">
                                      <p:cBhvr>
                                        <p:cTn id="24" dur="500" fill="hold"/>
                                        <p:tgtEl>
                                          <p:spTgt spid="53"/>
                                        </p:tgtEl>
                                        <p:attrNameLst>
                                          <p:attrName>ppt_h</p:attrName>
                                        </p:attrNameLst>
                                      </p:cBhvr>
                                      <p:tavLst>
                                        <p:tav tm="0">
                                          <p:val>
                                            <p:fltVal val="0"/>
                                          </p:val>
                                        </p:tav>
                                        <p:tav tm="100000">
                                          <p:val>
                                            <p:strVal val="#ppt_h"/>
                                          </p:val>
                                        </p:tav>
                                      </p:tavLst>
                                    </p:anim>
                                    <p:animEffect transition="in" filter="fade">
                                      <p:cBhvr>
                                        <p:cTn id="25" dur="500"/>
                                        <p:tgtEl>
                                          <p:spTgt spid="53"/>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right)">
                                      <p:cBhvr>
                                        <p:cTn id="28" dur="500"/>
                                        <p:tgtEl>
                                          <p:spTgt spid="47"/>
                                        </p:tgtEl>
                                      </p:cBhvr>
                                    </p:animEffect>
                                  </p:childTnLst>
                                </p:cTn>
                              </p:par>
                            </p:childTnLst>
                          </p:cTn>
                        </p:par>
                        <p:par>
                          <p:cTn id="29" fill="hold">
                            <p:stCondLst>
                              <p:cond delay="2000"/>
                            </p:stCondLst>
                            <p:childTnLst>
                              <p:par>
                                <p:cTn id="30" presetID="53" presetClass="entr" presetSubtype="16" fill="hold" grpId="0" nodeType="after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p:cTn id="32" dur="500" fill="hold"/>
                                        <p:tgtEl>
                                          <p:spTgt spid="39"/>
                                        </p:tgtEl>
                                        <p:attrNameLst>
                                          <p:attrName>ppt_w</p:attrName>
                                        </p:attrNameLst>
                                      </p:cBhvr>
                                      <p:tavLst>
                                        <p:tav tm="0">
                                          <p:val>
                                            <p:fltVal val="0"/>
                                          </p:val>
                                        </p:tav>
                                        <p:tav tm="100000">
                                          <p:val>
                                            <p:strVal val="#ppt_w"/>
                                          </p:val>
                                        </p:tav>
                                      </p:tavLst>
                                    </p:anim>
                                    <p:anim calcmode="lin" valueType="num">
                                      <p:cBhvr>
                                        <p:cTn id="33" dur="500" fill="hold"/>
                                        <p:tgtEl>
                                          <p:spTgt spid="39"/>
                                        </p:tgtEl>
                                        <p:attrNameLst>
                                          <p:attrName>ppt_h</p:attrName>
                                        </p:attrNameLst>
                                      </p:cBhvr>
                                      <p:tavLst>
                                        <p:tav tm="0">
                                          <p:val>
                                            <p:fltVal val="0"/>
                                          </p:val>
                                        </p:tav>
                                        <p:tav tm="100000">
                                          <p:val>
                                            <p:strVal val="#ppt_h"/>
                                          </p:val>
                                        </p:tav>
                                      </p:tavLst>
                                    </p:anim>
                                    <p:animEffect transition="in" filter="fade">
                                      <p:cBhvr>
                                        <p:cTn id="34" dur="500"/>
                                        <p:tgtEl>
                                          <p:spTgt spid="39"/>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left)">
                                      <p:cBhvr>
                                        <p:cTn id="38" dur="500"/>
                                        <p:tgtEl>
                                          <p:spTgt spid="25"/>
                                        </p:tgtEl>
                                      </p:cBhvr>
                                    </p:animEffect>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58"/>
                                        </p:tgtEl>
                                        <p:attrNameLst>
                                          <p:attrName>style.visibility</p:attrName>
                                        </p:attrNameLst>
                                      </p:cBhvr>
                                      <p:to>
                                        <p:strVal val="visible"/>
                                      </p:to>
                                    </p:set>
                                    <p:anim calcmode="lin" valueType="num">
                                      <p:cBhvr>
                                        <p:cTn id="42" dur="500" fill="hold"/>
                                        <p:tgtEl>
                                          <p:spTgt spid="58"/>
                                        </p:tgtEl>
                                        <p:attrNameLst>
                                          <p:attrName>ppt_w</p:attrName>
                                        </p:attrNameLst>
                                      </p:cBhvr>
                                      <p:tavLst>
                                        <p:tav tm="0">
                                          <p:val>
                                            <p:fltVal val="0"/>
                                          </p:val>
                                        </p:tav>
                                        <p:tav tm="100000">
                                          <p:val>
                                            <p:strVal val="#ppt_w"/>
                                          </p:val>
                                        </p:tav>
                                      </p:tavLst>
                                    </p:anim>
                                    <p:anim calcmode="lin" valueType="num">
                                      <p:cBhvr>
                                        <p:cTn id="43" dur="500" fill="hold"/>
                                        <p:tgtEl>
                                          <p:spTgt spid="58"/>
                                        </p:tgtEl>
                                        <p:attrNameLst>
                                          <p:attrName>ppt_h</p:attrName>
                                        </p:attrNameLst>
                                      </p:cBhvr>
                                      <p:tavLst>
                                        <p:tav tm="0">
                                          <p:val>
                                            <p:fltVal val="0"/>
                                          </p:val>
                                        </p:tav>
                                        <p:tav tm="100000">
                                          <p:val>
                                            <p:strVal val="#ppt_h"/>
                                          </p:val>
                                        </p:tav>
                                      </p:tavLst>
                                    </p:anim>
                                    <p:animEffect transition="in" filter="fade">
                                      <p:cBhvr>
                                        <p:cTn id="44" dur="500"/>
                                        <p:tgtEl>
                                          <p:spTgt spid="58"/>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wipe(left)">
                                      <p:cBhvr>
                                        <p:cTn id="47" dur="500"/>
                                        <p:tgtEl>
                                          <p:spTgt spid="41"/>
                                        </p:tgtEl>
                                      </p:cBhvr>
                                    </p:animEffect>
                                  </p:childTnLst>
                                </p:cTn>
                              </p:par>
                            </p:childTnLst>
                          </p:cTn>
                        </p:par>
                        <p:par>
                          <p:cTn id="48" fill="hold">
                            <p:stCondLst>
                              <p:cond delay="3500"/>
                            </p:stCondLst>
                            <p:childTnLst>
                              <p:par>
                                <p:cTn id="49" presetID="53" presetClass="entr" presetSubtype="16" fill="hold" grpId="0" nodeType="after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p:cTn id="51" dur="500" fill="hold"/>
                                        <p:tgtEl>
                                          <p:spTgt spid="38"/>
                                        </p:tgtEl>
                                        <p:attrNameLst>
                                          <p:attrName>ppt_w</p:attrName>
                                        </p:attrNameLst>
                                      </p:cBhvr>
                                      <p:tavLst>
                                        <p:tav tm="0">
                                          <p:val>
                                            <p:fltVal val="0"/>
                                          </p:val>
                                        </p:tav>
                                        <p:tav tm="100000">
                                          <p:val>
                                            <p:strVal val="#ppt_w"/>
                                          </p:val>
                                        </p:tav>
                                      </p:tavLst>
                                    </p:anim>
                                    <p:anim calcmode="lin" valueType="num">
                                      <p:cBhvr>
                                        <p:cTn id="52" dur="500" fill="hold"/>
                                        <p:tgtEl>
                                          <p:spTgt spid="38"/>
                                        </p:tgtEl>
                                        <p:attrNameLst>
                                          <p:attrName>ppt_h</p:attrName>
                                        </p:attrNameLst>
                                      </p:cBhvr>
                                      <p:tavLst>
                                        <p:tav tm="0">
                                          <p:val>
                                            <p:fltVal val="0"/>
                                          </p:val>
                                        </p:tav>
                                        <p:tav tm="100000">
                                          <p:val>
                                            <p:strVal val="#ppt_h"/>
                                          </p:val>
                                        </p:tav>
                                      </p:tavLst>
                                    </p:anim>
                                    <p:animEffect transition="in" filter="fade">
                                      <p:cBhvr>
                                        <p:cTn id="53" dur="500"/>
                                        <p:tgtEl>
                                          <p:spTgt spid="38"/>
                                        </p:tgtEl>
                                      </p:cBhvr>
                                    </p:animEffect>
                                  </p:childTnLst>
                                </p:cTn>
                              </p:par>
                            </p:childTnLst>
                          </p:cTn>
                        </p:par>
                        <p:par>
                          <p:cTn id="54" fill="hold">
                            <p:stCondLst>
                              <p:cond delay="4000"/>
                            </p:stCondLst>
                            <p:childTnLst>
                              <p:par>
                                <p:cTn id="55" presetID="22" presetClass="entr" presetSubtype="8"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wipe(left)">
                                      <p:cBhvr>
                                        <p:cTn id="57" dur="500"/>
                                        <p:tgtEl>
                                          <p:spTgt spid="27"/>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52"/>
                                        </p:tgtEl>
                                        <p:attrNameLst>
                                          <p:attrName>style.visibility</p:attrName>
                                        </p:attrNameLst>
                                      </p:cBhvr>
                                      <p:to>
                                        <p:strVal val="visible"/>
                                      </p:to>
                                    </p:set>
                                    <p:anim calcmode="lin" valueType="num">
                                      <p:cBhvr>
                                        <p:cTn id="61" dur="500" fill="hold"/>
                                        <p:tgtEl>
                                          <p:spTgt spid="52"/>
                                        </p:tgtEl>
                                        <p:attrNameLst>
                                          <p:attrName>ppt_w</p:attrName>
                                        </p:attrNameLst>
                                      </p:cBhvr>
                                      <p:tavLst>
                                        <p:tav tm="0">
                                          <p:val>
                                            <p:fltVal val="0"/>
                                          </p:val>
                                        </p:tav>
                                        <p:tav tm="100000">
                                          <p:val>
                                            <p:strVal val="#ppt_w"/>
                                          </p:val>
                                        </p:tav>
                                      </p:tavLst>
                                    </p:anim>
                                    <p:anim calcmode="lin" valueType="num">
                                      <p:cBhvr>
                                        <p:cTn id="62" dur="500" fill="hold"/>
                                        <p:tgtEl>
                                          <p:spTgt spid="52"/>
                                        </p:tgtEl>
                                        <p:attrNameLst>
                                          <p:attrName>ppt_h</p:attrName>
                                        </p:attrNameLst>
                                      </p:cBhvr>
                                      <p:tavLst>
                                        <p:tav tm="0">
                                          <p:val>
                                            <p:fltVal val="0"/>
                                          </p:val>
                                        </p:tav>
                                        <p:tav tm="100000">
                                          <p:val>
                                            <p:strVal val="#ppt_h"/>
                                          </p:val>
                                        </p:tav>
                                      </p:tavLst>
                                    </p:anim>
                                    <p:animEffect transition="in" filter="fade">
                                      <p:cBhvr>
                                        <p:cTn id="63" dur="500"/>
                                        <p:tgtEl>
                                          <p:spTgt spid="52"/>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46"/>
                                        </p:tgtEl>
                                        <p:attrNameLst>
                                          <p:attrName>style.visibility</p:attrName>
                                        </p:attrNameLst>
                                      </p:cBhvr>
                                      <p:to>
                                        <p:strVal val="visible"/>
                                      </p:to>
                                    </p:set>
                                    <p:animEffect transition="in" filter="wipe(left)">
                                      <p:cBhvr>
                                        <p:cTn id="66" dur="500"/>
                                        <p:tgtEl>
                                          <p:spTgt spid="46"/>
                                        </p:tgtEl>
                                      </p:cBhvr>
                                    </p:animEffect>
                                  </p:childTnLst>
                                </p:cTn>
                              </p:par>
                            </p:childTnLst>
                          </p:cTn>
                        </p:par>
                        <p:par>
                          <p:cTn id="67" fill="hold">
                            <p:stCondLst>
                              <p:cond delay="5000"/>
                            </p:stCondLst>
                            <p:childTnLst>
                              <p:par>
                                <p:cTn id="68" presetID="53" presetClass="entr" presetSubtype="16" fill="hold" grpId="0" nodeType="afterEffect">
                                  <p:stCondLst>
                                    <p:cond delay="0"/>
                                  </p:stCondLst>
                                  <p:childTnLst>
                                    <p:set>
                                      <p:cBhvr>
                                        <p:cTn id="69" dur="1" fill="hold">
                                          <p:stCondLst>
                                            <p:cond delay="0"/>
                                          </p:stCondLst>
                                        </p:cTn>
                                        <p:tgtEl>
                                          <p:spTgt spid="37"/>
                                        </p:tgtEl>
                                        <p:attrNameLst>
                                          <p:attrName>style.visibility</p:attrName>
                                        </p:attrNameLst>
                                      </p:cBhvr>
                                      <p:to>
                                        <p:strVal val="visible"/>
                                      </p:to>
                                    </p:set>
                                    <p:anim calcmode="lin" valueType="num">
                                      <p:cBhvr>
                                        <p:cTn id="70" dur="500" fill="hold"/>
                                        <p:tgtEl>
                                          <p:spTgt spid="37"/>
                                        </p:tgtEl>
                                        <p:attrNameLst>
                                          <p:attrName>ppt_w</p:attrName>
                                        </p:attrNameLst>
                                      </p:cBhvr>
                                      <p:tavLst>
                                        <p:tav tm="0">
                                          <p:val>
                                            <p:fltVal val="0"/>
                                          </p:val>
                                        </p:tav>
                                        <p:tav tm="100000">
                                          <p:val>
                                            <p:strVal val="#ppt_w"/>
                                          </p:val>
                                        </p:tav>
                                      </p:tavLst>
                                    </p:anim>
                                    <p:anim calcmode="lin" valueType="num">
                                      <p:cBhvr>
                                        <p:cTn id="71" dur="500" fill="hold"/>
                                        <p:tgtEl>
                                          <p:spTgt spid="37"/>
                                        </p:tgtEl>
                                        <p:attrNameLst>
                                          <p:attrName>ppt_h</p:attrName>
                                        </p:attrNameLst>
                                      </p:cBhvr>
                                      <p:tavLst>
                                        <p:tav tm="0">
                                          <p:val>
                                            <p:fltVal val="0"/>
                                          </p:val>
                                        </p:tav>
                                        <p:tav tm="100000">
                                          <p:val>
                                            <p:strVal val="#ppt_h"/>
                                          </p:val>
                                        </p:tav>
                                      </p:tavLst>
                                    </p:anim>
                                    <p:animEffect transition="in" filter="fade">
                                      <p:cBhvr>
                                        <p:cTn id="72" dur="500"/>
                                        <p:tgtEl>
                                          <p:spTgt spid="37"/>
                                        </p:tgtEl>
                                      </p:cBhvr>
                                    </p:animEffect>
                                  </p:childTnLst>
                                </p:cTn>
                              </p:par>
                            </p:childTnLst>
                          </p:cTn>
                        </p:par>
                        <p:par>
                          <p:cTn id="73" fill="hold">
                            <p:stCondLst>
                              <p:cond delay="5500"/>
                            </p:stCondLst>
                            <p:childTnLst>
                              <p:par>
                                <p:cTn id="74" presetID="22" presetClass="entr" presetSubtype="8" fill="hold" grpId="0" nodeType="after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wipe(left)">
                                      <p:cBhvr>
                                        <p:cTn id="76" dur="500"/>
                                        <p:tgtEl>
                                          <p:spTgt spid="31"/>
                                        </p:tgtEl>
                                      </p:cBhvr>
                                    </p:animEffect>
                                  </p:childTnLst>
                                </p:cTn>
                              </p:par>
                            </p:childTnLst>
                          </p:cTn>
                        </p:par>
                        <p:par>
                          <p:cTn id="77" fill="hold">
                            <p:stCondLst>
                              <p:cond delay="6000"/>
                            </p:stCondLst>
                            <p:childTnLst>
                              <p:par>
                                <p:cTn id="78" presetID="53" presetClass="entr" presetSubtype="16" fill="hold" nodeType="afterEffect">
                                  <p:stCondLst>
                                    <p:cond delay="0"/>
                                  </p:stCondLst>
                                  <p:childTnLst>
                                    <p:set>
                                      <p:cBhvr>
                                        <p:cTn id="79" dur="1" fill="hold">
                                          <p:stCondLst>
                                            <p:cond delay="0"/>
                                          </p:stCondLst>
                                        </p:cTn>
                                        <p:tgtEl>
                                          <p:spTgt spid="49"/>
                                        </p:tgtEl>
                                        <p:attrNameLst>
                                          <p:attrName>style.visibility</p:attrName>
                                        </p:attrNameLst>
                                      </p:cBhvr>
                                      <p:to>
                                        <p:strVal val="visible"/>
                                      </p:to>
                                    </p:set>
                                    <p:anim calcmode="lin" valueType="num">
                                      <p:cBhvr>
                                        <p:cTn id="80" dur="500" fill="hold"/>
                                        <p:tgtEl>
                                          <p:spTgt spid="49"/>
                                        </p:tgtEl>
                                        <p:attrNameLst>
                                          <p:attrName>ppt_w</p:attrName>
                                        </p:attrNameLst>
                                      </p:cBhvr>
                                      <p:tavLst>
                                        <p:tav tm="0">
                                          <p:val>
                                            <p:fltVal val="0"/>
                                          </p:val>
                                        </p:tav>
                                        <p:tav tm="100000">
                                          <p:val>
                                            <p:strVal val="#ppt_w"/>
                                          </p:val>
                                        </p:tav>
                                      </p:tavLst>
                                    </p:anim>
                                    <p:anim calcmode="lin" valueType="num">
                                      <p:cBhvr>
                                        <p:cTn id="81" dur="500" fill="hold"/>
                                        <p:tgtEl>
                                          <p:spTgt spid="49"/>
                                        </p:tgtEl>
                                        <p:attrNameLst>
                                          <p:attrName>ppt_h</p:attrName>
                                        </p:attrNameLst>
                                      </p:cBhvr>
                                      <p:tavLst>
                                        <p:tav tm="0">
                                          <p:val>
                                            <p:fltVal val="0"/>
                                          </p:val>
                                        </p:tav>
                                        <p:tav tm="100000">
                                          <p:val>
                                            <p:strVal val="#ppt_h"/>
                                          </p:val>
                                        </p:tav>
                                      </p:tavLst>
                                    </p:anim>
                                    <p:animEffect transition="in" filter="fade">
                                      <p:cBhvr>
                                        <p:cTn id="82" dur="500"/>
                                        <p:tgtEl>
                                          <p:spTgt spid="49"/>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42"/>
                                        </p:tgtEl>
                                        <p:attrNameLst>
                                          <p:attrName>style.visibility</p:attrName>
                                        </p:attrNameLst>
                                      </p:cBhvr>
                                      <p:to>
                                        <p:strVal val="visible"/>
                                      </p:to>
                                    </p:set>
                                    <p:animEffect transition="in" filter="wipe(left)">
                                      <p:cBhvr>
                                        <p:cTn id="85" dur="500"/>
                                        <p:tgtEl>
                                          <p:spTgt spid="42"/>
                                        </p:tgtEl>
                                      </p:cBhvr>
                                    </p:animEffect>
                                  </p:childTnLst>
                                </p:cTn>
                              </p:par>
                            </p:childTnLst>
                          </p:cTn>
                        </p:par>
                        <p:par>
                          <p:cTn id="86" fill="hold">
                            <p:stCondLst>
                              <p:cond delay="6500"/>
                            </p:stCondLst>
                            <p:childTnLst>
                              <p:par>
                                <p:cTn id="87" presetID="53" presetClass="entr" presetSubtype="16" fill="hold" grpId="0" nodeType="afterEffect">
                                  <p:stCondLst>
                                    <p:cond delay="0"/>
                                  </p:stCondLst>
                                  <p:childTnLst>
                                    <p:set>
                                      <p:cBhvr>
                                        <p:cTn id="88" dur="1" fill="hold">
                                          <p:stCondLst>
                                            <p:cond delay="0"/>
                                          </p:stCondLst>
                                        </p:cTn>
                                        <p:tgtEl>
                                          <p:spTgt spid="36"/>
                                        </p:tgtEl>
                                        <p:attrNameLst>
                                          <p:attrName>style.visibility</p:attrName>
                                        </p:attrNameLst>
                                      </p:cBhvr>
                                      <p:to>
                                        <p:strVal val="visible"/>
                                      </p:to>
                                    </p:set>
                                    <p:anim calcmode="lin" valueType="num">
                                      <p:cBhvr>
                                        <p:cTn id="89" dur="500" fill="hold"/>
                                        <p:tgtEl>
                                          <p:spTgt spid="36"/>
                                        </p:tgtEl>
                                        <p:attrNameLst>
                                          <p:attrName>ppt_w</p:attrName>
                                        </p:attrNameLst>
                                      </p:cBhvr>
                                      <p:tavLst>
                                        <p:tav tm="0">
                                          <p:val>
                                            <p:fltVal val="0"/>
                                          </p:val>
                                        </p:tav>
                                        <p:tav tm="100000">
                                          <p:val>
                                            <p:strVal val="#ppt_w"/>
                                          </p:val>
                                        </p:tav>
                                      </p:tavLst>
                                    </p:anim>
                                    <p:anim calcmode="lin" valueType="num">
                                      <p:cBhvr>
                                        <p:cTn id="90" dur="500" fill="hold"/>
                                        <p:tgtEl>
                                          <p:spTgt spid="36"/>
                                        </p:tgtEl>
                                        <p:attrNameLst>
                                          <p:attrName>ppt_h</p:attrName>
                                        </p:attrNameLst>
                                      </p:cBhvr>
                                      <p:tavLst>
                                        <p:tav tm="0">
                                          <p:val>
                                            <p:fltVal val="0"/>
                                          </p:val>
                                        </p:tav>
                                        <p:tav tm="100000">
                                          <p:val>
                                            <p:strVal val="#ppt_h"/>
                                          </p:val>
                                        </p:tav>
                                      </p:tavLst>
                                    </p:anim>
                                    <p:animEffect transition="in" filter="fade">
                                      <p:cBhvr>
                                        <p:cTn id="91" dur="500"/>
                                        <p:tgtEl>
                                          <p:spTgt spid="36"/>
                                        </p:tgtEl>
                                      </p:cBhvr>
                                    </p:animEffect>
                                  </p:childTnLst>
                                </p:cTn>
                              </p:par>
                            </p:childTnLst>
                          </p:cTn>
                        </p:par>
                        <p:par>
                          <p:cTn id="92" fill="hold">
                            <p:stCondLst>
                              <p:cond delay="7000"/>
                            </p:stCondLst>
                            <p:childTnLst>
                              <p:par>
                                <p:cTn id="93" presetID="22" presetClass="entr" presetSubtype="1" fill="hold" grpId="0" nodeType="afterEffect">
                                  <p:stCondLst>
                                    <p:cond delay="0"/>
                                  </p:stCondLst>
                                  <p:childTnLst>
                                    <p:set>
                                      <p:cBhvr>
                                        <p:cTn id="94" dur="1" fill="hold">
                                          <p:stCondLst>
                                            <p:cond delay="0"/>
                                          </p:stCondLst>
                                        </p:cTn>
                                        <p:tgtEl>
                                          <p:spTgt spid="32"/>
                                        </p:tgtEl>
                                        <p:attrNameLst>
                                          <p:attrName>style.visibility</p:attrName>
                                        </p:attrNameLst>
                                      </p:cBhvr>
                                      <p:to>
                                        <p:strVal val="visible"/>
                                      </p:to>
                                    </p:set>
                                    <p:animEffect transition="in" filter="wipe(up)">
                                      <p:cBhvr>
                                        <p:cTn id="95" dur="500"/>
                                        <p:tgtEl>
                                          <p:spTgt spid="32"/>
                                        </p:tgtEl>
                                      </p:cBhvr>
                                    </p:animEffect>
                                  </p:childTnLst>
                                </p:cTn>
                              </p:par>
                            </p:childTnLst>
                          </p:cTn>
                        </p:par>
                        <p:par>
                          <p:cTn id="96" fill="hold">
                            <p:stCondLst>
                              <p:cond delay="7500"/>
                            </p:stCondLst>
                            <p:childTnLst>
                              <p:par>
                                <p:cTn id="97" presetID="53" presetClass="entr" presetSubtype="16" fill="hold" nodeType="afterEffect">
                                  <p:stCondLst>
                                    <p:cond delay="0"/>
                                  </p:stCondLst>
                                  <p:childTnLst>
                                    <p:set>
                                      <p:cBhvr>
                                        <p:cTn id="98" dur="1" fill="hold">
                                          <p:stCondLst>
                                            <p:cond delay="0"/>
                                          </p:stCondLst>
                                        </p:cTn>
                                        <p:tgtEl>
                                          <p:spTgt spid="61"/>
                                        </p:tgtEl>
                                        <p:attrNameLst>
                                          <p:attrName>style.visibility</p:attrName>
                                        </p:attrNameLst>
                                      </p:cBhvr>
                                      <p:to>
                                        <p:strVal val="visible"/>
                                      </p:to>
                                    </p:set>
                                    <p:anim calcmode="lin" valueType="num">
                                      <p:cBhvr>
                                        <p:cTn id="99" dur="500" fill="hold"/>
                                        <p:tgtEl>
                                          <p:spTgt spid="61"/>
                                        </p:tgtEl>
                                        <p:attrNameLst>
                                          <p:attrName>ppt_w</p:attrName>
                                        </p:attrNameLst>
                                      </p:cBhvr>
                                      <p:tavLst>
                                        <p:tav tm="0">
                                          <p:val>
                                            <p:fltVal val="0"/>
                                          </p:val>
                                        </p:tav>
                                        <p:tav tm="100000">
                                          <p:val>
                                            <p:strVal val="#ppt_w"/>
                                          </p:val>
                                        </p:tav>
                                      </p:tavLst>
                                    </p:anim>
                                    <p:anim calcmode="lin" valueType="num">
                                      <p:cBhvr>
                                        <p:cTn id="100" dur="500" fill="hold"/>
                                        <p:tgtEl>
                                          <p:spTgt spid="61"/>
                                        </p:tgtEl>
                                        <p:attrNameLst>
                                          <p:attrName>ppt_h</p:attrName>
                                        </p:attrNameLst>
                                      </p:cBhvr>
                                      <p:tavLst>
                                        <p:tav tm="0">
                                          <p:val>
                                            <p:fltVal val="0"/>
                                          </p:val>
                                        </p:tav>
                                        <p:tav tm="100000">
                                          <p:val>
                                            <p:strVal val="#ppt_h"/>
                                          </p:val>
                                        </p:tav>
                                      </p:tavLst>
                                    </p:anim>
                                    <p:animEffect transition="in" filter="fade">
                                      <p:cBhvr>
                                        <p:cTn id="101" dur="500"/>
                                        <p:tgtEl>
                                          <p:spTgt spid="61"/>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48"/>
                                        </p:tgtEl>
                                        <p:attrNameLst>
                                          <p:attrName>style.visibility</p:attrName>
                                        </p:attrNameLst>
                                      </p:cBhvr>
                                      <p:to>
                                        <p:strVal val="visible"/>
                                      </p:to>
                                    </p:set>
                                    <p:animEffect transition="in" filter="wipe(left)">
                                      <p:cBhvr>
                                        <p:cTn id="104" dur="500"/>
                                        <p:tgtEl>
                                          <p:spTgt spid="48"/>
                                        </p:tgtEl>
                                      </p:cBhvr>
                                    </p:animEffect>
                                  </p:childTnLst>
                                </p:cTn>
                              </p:par>
                            </p:childTnLst>
                          </p:cTn>
                        </p:par>
                        <p:par>
                          <p:cTn id="105" fill="hold">
                            <p:stCondLst>
                              <p:cond delay="8000"/>
                            </p:stCondLst>
                            <p:childTnLst>
                              <p:par>
                                <p:cTn id="106" presetID="53" presetClass="entr" presetSubtype="16" fill="hold" grpId="0" nodeType="afterEffect">
                                  <p:stCondLst>
                                    <p:cond delay="0"/>
                                  </p:stCondLst>
                                  <p:childTnLst>
                                    <p:set>
                                      <p:cBhvr>
                                        <p:cTn id="107" dur="1" fill="hold">
                                          <p:stCondLst>
                                            <p:cond delay="0"/>
                                          </p:stCondLst>
                                        </p:cTn>
                                        <p:tgtEl>
                                          <p:spTgt spid="35"/>
                                        </p:tgtEl>
                                        <p:attrNameLst>
                                          <p:attrName>style.visibility</p:attrName>
                                        </p:attrNameLst>
                                      </p:cBhvr>
                                      <p:to>
                                        <p:strVal val="visible"/>
                                      </p:to>
                                    </p:set>
                                    <p:anim calcmode="lin" valueType="num">
                                      <p:cBhvr>
                                        <p:cTn id="108" dur="500" fill="hold"/>
                                        <p:tgtEl>
                                          <p:spTgt spid="35"/>
                                        </p:tgtEl>
                                        <p:attrNameLst>
                                          <p:attrName>ppt_w</p:attrName>
                                        </p:attrNameLst>
                                      </p:cBhvr>
                                      <p:tavLst>
                                        <p:tav tm="0">
                                          <p:val>
                                            <p:fltVal val="0"/>
                                          </p:val>
                                        </p:tav>
                                        <p:tav tm="100000">
                                          <p:val>
                                            <p:strVal val="#ppt_w"/>
                                          </p:val>
                                        </p:tav>
                                      </p:tavLst>
                                    </p:anim>
                                    <p:anim calcmode="lin" valueType="num">
                                      <p:cBhvr>
                                        <p:cTn id="109" dur="500" fill="hold"/>
                                        <p:tgtEl>
                                          <p:spTgt spid="35"/>
                                        </p:tgtEl>
                                        <p:attrNameLst>
                                          <p:attrName>ppt_h</p:attrName>
                                        </p:attrNameLst>
                                      </p:cBhvr>
                                      <p:tavLst>
                                        <p:tav tm="0">
                                          <p:val>
                                            <p:fltVal val="0"/>
                                          </p:val>
                                        </p:tav>
                                        <p:tav tm="100000">
                                          <p:val>
                                            <p:strVal val="#ppt_h"/>
                                          </p:val>
                                        </p:tav>
                                      </p:tavLst>
                                    </p:anim>
                                    <p:animEffect transition="in" filter="fade">
                                      <p:cBhvr>
                                        <p:cTn id="110" dur="500"/>
                                        <p:tgtEl>
                                          <p:spTgt spid="35"/>
                                        </p:tgtEl>
                                      </p:cBhvr>
                                    </p:animEffect>
                                  </p:childTnLst>
                                </p:cTn>
                              </p:par>
                            </p:childTnLst>
                          </p:cTn>
                        </p:par>
                        <p:par>
                          <p:cTn id="111" fill="hold">
                            <p:stCondLst>
                              <p:cond delay="8500"/>
                            </p:stCondLst>
                            <p:childTnLst>
                              <p:par>
                                <p:cTn id="112" presetID="22" presetClass="entr" presetSubtype="2" fill="hold" grpId="0" nodeType="afterEffect">
                                  <p:stCondLst>
                                    <p:cond delay="0"/>
                                  </p:stCondLst>
                                  <p:childTnLst>
                                    <p:set>
                                      <p:cBhvr>
                                        <p:cTn id="113" dur="1" fill="hold">
                                          <p:stCondLst>
                                            <p:cond delay="0"/>
                                          </p:stCondLst>
                                        </p:cTn>
                                        <p:tgtEl>
                                          <p:spTgt spid="26"/>
                                        </p:tgtEl>
                                        <p:attrNameLst>
                                          <p:attrName>style.visibility</p:attrName>
                                        </p:attrNameLst>
                                      </p:cBhvr>
                                      <p:to>
                                        <p:strVal val="visible"/>
                                      </p:to>
                                    </p:set>
                                    <p:animEffect transition="in" filter="wipe(right)">
                                      <p:cBhvr>
                                        <p:cTn id="114" dur="500"/>
                                        <p:tgtEl>
                                          <p:spTgt spid="26"/>
                                        </p:tgtEl>
                                      </p:cBhvr>
                                    </p:animEffect>
                                  </p:childTnLst>
                                </p:cTn>
                              </p:par>
                            </p:childTnLst>
                          </p:cTn>
                        </p:par>
                        <p:par>
                          <p:cTn id="115" fill="hold">
                            <p:stCondLst>
                              <p:cond delay="9000"/>
                            </p:stCondLst>
                            <p:childTnLst>
                              <p:par>
                                <p:cTn id="116" presetID="53" presetClass="entr" presetSubtype="16" fill="hold" nodeType="afterEffect">
                                  <p:stCondLst>
                                    <p:cond delay="0"/>
                                  </p:stCondLst>
                                  <p:childTnLst>
                                    <p:set>
                                      <p:cBhvr>
                                        <p:cTn id="117" dur="1" fill="hold">
                                          <p:stCondLst>
                                            <p:cond delay="0"/>
                                          </p:stCondLst>
                                        </p:cTn>
                                        <p:tgtEl>
                                          <p:spTgt spid="54"/>
                                        </p:tgtEl>
                                        <p:attrNameLst>
                                          <p:attrName>style.visibility</p:attrName>
                                        </p:attrNameLst>
                                      </p:cBhvr>
                                      <p:to>
                                        <p:strVal val="visible"/>
                                      </p:to>
                                    </p:set>
                                    <p:anim calcmode="lin" valueType="num">
                                      <p:cBhvr>
                                        <p:cTn id="118" dur="500" fill="hold"/>
                                        <p:tgtEl>
                                          <p:spTgt spid="54"/>
                                        </p:tgtEl>
                                        <p:attrNameLst>
                                          <p:attrName>ppt_w</p:attrName>
                                        </p:attrNameLst>
                                      </p:cBhvr>
                                      <p:tavLst>
                                        <p:tav tm="0">
                                          <p:val>
                                            <p:fltVal val="0"/>
                                          </p:val>
                                        </p:tav>
                                        <p:tav tm="100000">
                                          <p:val>
                                            <p:strVal val="#ppt_w"/>
                                          </p:val>
                                        </p:tav>
                                      </p:tavLst>
                                    </p:anim>
                                    <p:anim calcmode="lin" valueType="num">
                                      <p:cBhvr>
                                        <p:cTn id="119" dur="500" fill="hold"/>
                                        <p:tgtEl>
                                          <p:spTgt spid="54"/>
                                        </p:tgtEl>
                                        <p:attrNameLst>
                                          <p:attrName>ppt_h</p:attrName>
                                        </p:attrNameLst>
                                      </p:cBhvr>
                                      <p:tavLst>
                                        <p:tav tm="0">
                                          <p:val>
                                            <p:fltVal val="0"/>
                                          </p:val>
                                        </p:tav>
                                        <p:tav tm="100000">
                                          <p:val>
                                            <p:strVal val="#ppt_h"/>
                                          </p:val>
                                        </p:tav>
                                      </p:tavLst>
                                    </p:anim>
                                    <p:animEffect transition="in" filter="fade">
                                      <p:cBhvr>
                                        <p:cTn id="120" dur="500"/>
                                        <p:tgtEl>
                                          <p:spTgt spid="54"/>
                                        </p:tgtEl>
                                      </p:cBhvr>
                                    </p:animEffect>
                                  </p:childTnLst>
                                </p:cTn>
                              </p:par>
                              <p:par>
                                <p:cTn id="121" presetID="22" presetClass="entr" presetSubtype="2" fill="hold" grpId="0" nodeType="withEffect">
                                  <p:stCondLst>
                                    <p:cond delay="0"/>
                                  </p:stCondLst>
                                  <p:childTnLst>
                                    <p:set>
                                      <p:cBhvr>
                                        <p:cTn id="122" dur="1" fill="hold">
                                          <p:stCondLst>
                                            <p:cond delay="0"/>
                                          </p:stCondLst>
                                        </p:cTn>
                                        <p:tgtEl>
                                          <p:spTgt spid="44"/>
                                        </p:tgtEl>
                                        <p:attrNameLst>
                                          <p:attrName>style.visibility</p:attrName>
                                        </p:attrNameLst>
                                      </p:cBhvr>
                                      <p:to>
                                        <p:strVal val="visible"/>
                                      </p:to>
                                    </p:set>
                                    <p:animEffect transition="in" filter="wipe(right)">
                                      <p:cBhvr>
                                        <p:cTn id="123" dur="500"/>
                                        <p:tgtEl>
                                          <p:spTgt spid="44"/>
                                        </p:tgtEl>
                                      </p:cBhvr>
                                    </p:animEffect>
                                  </p:childTnLst>
                                </p:cTn>
                              </p:par>
                            </p:childTnLst>
                          </p:cTn>
                        </p:par>
                        <p:par>
                          <p:cTn id="124" fill="hold">
                            <p:stCondLst>
                              <p:cond delay="9500"/>
                            </p:stCondLst>
                            <p:childTnLst>
                              <p:par>
                                <p:cTn id="125" presetID="53" presetClass="entr" presetSubtype="16" fill="hold" grpId="0" nodeType="afterEffect">
                                  <p:stCondLst>
                                    <p:cond delay="0"/>
                                  </p:stCondLst>
                                  <p:childTnLst>
                                    <p:set>
                                      <p:cBhvr>
                                        <p:cTn id="126" dur="1" fill="hold">
                                          <p:stCondLst>
                                            <p:cond delay="0"/>
                                          </p:stCondLst>
                                        </p:cTn>
                                        <p:tgtEl>
                                          <p:spTgt spid="34"/>
                                        </p:tgtEl>
                                        <p:attrNameLst>
                                          <p:attrName>style.visibility</p:attrName>
                                        </p:attrNameLst>
                                      </p:cBhvr>
                                      <p:to>
                                        <p:strVal val="visible"/>
                                      </p:to>
                                    </p:set>
                                    <p:anim calcmode="lin" valueType="num">
                                      <p:cBhvr>
                                        <p:cTn id="127" dur="500" fill="hold"/>
                                        <p:tgtEl>
                                          <p:spTgt spid="34"/>
                                        </p:tgtEl>
                                        <p:attrNameLst>
                                          <p:attrName>ppt_w</p:attrName>
                                        </p:attrNameLst>
                                      </p:cBhvr>
                                      <p:tavLst>
                                        <p:tav tm="0">
                                          <p:val>
                                            <p:fltVal val="0"/>
                                          </p:val>
                                        </p:tav>
                                        <p:tav tm="100000">
                                          <p:val>
                                            <p:strVal val="#ppt_w"/>
                                          </p:val>
                                        </p:tav>
                                      </p:tavLst>
                                    </p:anim>
                                    <p:anim calcmode="lin" valueType="num">
                                      <p:cBhvr>
                                        <p:cTn id="128" dur="500" fill="hold"/>
                                        <p:tgtEl>
                                          <p:spTgt spid="34"/>
                                        </p:tgtEl>
                                        <p:attrNameLst>
                                          <p:attrName>ppt_h</p:attrName>
                                        </p:attrNameLst>
                                      </p:cBhvr>
                                      <p:tavLst>
                                        <p:tav tm="0">
                                          <p:val>
                                            <p:fltVal val="0"/>
                                          </p:val>
                                        </p:tav>
                                        <p:tav tm="100000">
                                          <p:val>
                                            <p:strVal val="#ppt_h"/>
                                          </p:val>
                                        </p:tav>
                                      </p:tavLst>
                                    </p:anim>
                                    <p:animEffect transition="in" filter="fade">
                                      <p:cBhvr>
                                        <p:cTn id="129" dur="500"/>
                                        <p:tgtEl>
                                          <p:spTgt spid="34"/>
                                        </p:tgtEl>
                                      </p:cBhvr>
                                    </p:animEffect>
                                  </p:childTnLst>
                                </p:cTn>
                              </p:par>
                            </p:childTnLst>
                          </p:cTn>
                        </p:par>
                        <p:par>
                          <p:cTn id="130" fill="hold">
                            <p:stCondLst>
                              <p:cond delay="10000"/>
                            </p:stCondLst>
                            <p:childTnLst>
                              <p:par>
                                <p:cTn id="131" presetID="22" presetClass="entr" presetSubtype="2" fill="hold" grpId="0" nodeType="afterEffect">
                                  <p:stCondLst>
                                    <p:cond delay="0"/>
                                  </p:stCondLst>
                                  <p:childTnLst>
                                    <p:set>
                                      <p:cBhvr>
                                        <p:cTn id="132" dur="1" fill="hold">
                                          <p:stCondLst>
                                            <p:cond delay="0"/>
                                          </p:stCondLst>
                                        </p:cTn>
                                        <p:tgtEl>
                                          <p:spTgt spid="30"/>
                                        </p:tgtEl>
                                        <p:attrNameLst>
                                          <p:attrName>style.visibility</p:attrName>
                                        </p:attrNameLst>
                                      </p:cBhvr>
                                      <p:to>
                                        <p:strVal val="visible"/>
                                      </p:to>
                                    </p:set>
                                    <p:animEffect transition="in" filter="wipe(right)">
                                      <p:cBhvr>
                                        <p:cTn id="133" dur="500"/>
                                        <p:tgtEl>
                                          <p:spTgt spid="30"/>
                                        </p:tgtEl>
                                      </p:cBhvr>
                                    </p:animEffect>
                                  </p:childTnLst>
                                </p:cTn>
                              </p:par>
                            </p:childTnLst>
                          </p:cTn>
                        </p:par>
                        <p:par>
                          <p:cTn id="134" fill="hold">
                            <p:stCondLst>
                              <p:cond delay="10500"/>
                            </p:stCondLst>
                            <p:childTnLst>
                              <p:par>
                                <p:cTn id="135" presetID="53" presetClass="entr" presetSubtype="16" fill="hold" grpId="0" nodeType="afterEffect">
                                  <p:stCondLst>
                                    <p:cond delay="0"/>
                                  </p:stCondLst>
                                  <p:childTnLst>
                                    <p:set>
                                      <p:cBhvr>
                                        <p:cTn id="136" dur="1" fill="hold">
                                          <p:stCondLst>
                                            <p:cond delay="0"/>
                                          </p:stCondLst>
                                        </p:cTn>
                                        <p:tgtEl>
                                          <p:spTgt spid="67"/>
                                        </p:tgtEl>
                                        <p:attrNameLst>
                                          <p:attrName>style.visibility</p:attrName>
                                        </p:attrNameLst>
                                      </p:cBhvr>
                                      <p:to>
                                        <p:strVal val="visible"/>
                                      </p:to>
                                    </p:set>
                                    <p:anim calcmode="lin" valueType="num">
                                      <p:cBhvr>
                                        <p:cTn id="137" dur="500" fill="hold"/>
                                        <p:tgtEl>
                                          <p:spTgt spid="67"/>
                                        </p:tgtEl>
                                        <p:attrNameLst>
                                          <p:attrName>ppt_w</p:attrName>
                                        </p:attrNameLst>
                                      </p:cBhvr>
                                      <p:tavLst>
                                        <p:tav tm="0">
                                          <p:val>
                                            <p:fltVal val="0"/>
                                          </p:val>
                                        </p:tav>
                                        <p:tav tm="100000">
                                          <p:val>
                                            <p:strVal val="#ppt_w"/>
                                          </p:val>
                                        </p:tav>
                                      </p:tavLst>
                                    </p:anim>
                                    <p:anim calcmode="lin" valueType="num">
                                      <p:cBhvr>
                                        <p:cTn id="138" dur="500" fill="hold"/>
                                        <p:tgtEl>
                                          <p:spTgt spid="67"/>
                                        </p:tgtEl>
                                        <p:attrNameLst>
                                          <p:attrName>ppt_h</p:attrName>
                                        </p:attrNameLst>
                                      </p:cBhvr>
                                      <p:tavLst>
                                        <p:tav tm="0">
                                          <p:val>
                                            <p:fltVal val="0"/>
                                          </p:val>
                                        </p:tav>
                                        <p:tav tm="100000">
                                          <p:val>
                                            <p:strVal val="#ppt_h"/>
                                          </p:val>
                                        </p:tav>
                                      </p:tavLst>
                                    </p:anim>
                                    <p:animEffect transition="in" filter="fade">
                                      <p:cBhvr>
                                        <p:cTn id="139" dur="500"/>
                                        <p:tgtEl>
                                          <p:spTgt spid="67"/>
                                        </p:tgtEl>
                                      </p:cBhvr>
                                    </p:animEffect>
                                  </p:childTnLst>
                                </p:cTn>
                              </p:par>
                              <p:par>
                                <p:cTn id="140" presetID="22" presetClass="entr" presetSubtype="2" fill="hold" grpId="0" nodeType="withEffect">
                                  <p:stCondLst>
                                    <p:cond delay="0"/>
                                  </p:stCondLst>
                                  <p:childTnLst>
                                    <p:set>
                                      <p:cBhvr>
                                        <p:cTn id="141" dur="1" fill="hold">
                                          <p:stCondLst>
                                            <p:cond delay="0"/>
                                          </p:stCondLst>
                                        </p:cTn>
                                        <p:tgtEl>
                                          <p:spTgt spid="43"/>
                                        </p:tgtEl>
                                        <p:attrNameLst>
                                          <p:attrName>style.visibility</p:attrName>
                                        </p:attrNameLst>
                                      </p:cBhvr>
                                      <p:to>
                                        <p:strVal val="visible"/>
                                      </p:to>
                                    </p:set>
                                    <p:animEffect transition="in" filter="wipe(right)">
                                      <p:cBhvr>
                                        <p:cTn id="142" dur="500"/>
                                        <p:tgtEl>
                                          <p:spTgt spid="43"/>
                                        </p:tgtEl>
                                      </p:cBhvr>
                                    </p:animEffect>
                                  </p:childTnLst>
                                </p:cTn>
                              </p:par>
                            </p:childTnLst>
                          </p:cTn>
                        </p:par>
                        <p:par>
                          <p:cTn id="143" fill="hold">
                            <p:stCondLst>
                              <p:cond delay="11000"/>
                            </p:stCondLst>
                            <p:childTnLst>
                              <p:par>
                                <p:cTn id="144" presetID="53" presetClass="entr" presetSubtype="16" fill="hold" grpId="0" nodeType="afterEffect">
                                  <p:stCondLst>
                                    <p:cond delay="0"/>
                                  </p:stCondLst>
                                  <p:childTnLst>
                                    <p:set>
                                      <p:cBhvr>
                                        <p:cTn id="145" dur="1" fill="hold">
                                          <p:stCondLst>
                                            <p:cond delay="0"/>
                                          </p:stCondLst>
                                        </p:cTn>
                                        <p:tgtEl>
                                          <p:spTgt spid="33"/>
                                        </p:tgtEl>
                                        <p:attrNameLst>
                                          <p:attrName>style.visibility</p:attrName>
                                        </p:attrNameLst>
                                      </p:cBhvr>
                                      <p:to>
                                        <p:strVal val="visible"/>
                                      </p:to>
                                    </p:set>
                                    <p:anim calcmode="lin" valueType="num">
                                      <p:cBhvr>
                                        <p:cTn id="146" dur="500" fill="hold"/>
                                        <p:tgtEl>
                                          <p:spTgt spid="33"/>
                                        </p:tgtEl>
                                        <p:attrNameLst>
                                          <p:attrName>ppt_w</p:attrName>
                                        </p:attrNameLst>
                                      </p:cBhvr>
                                      <p:tavLst>
                                        <p:tav tm="0">
                                          <p:val>
                                            <p:fltVal val="0"/>
                                          </p:val>
                                        </p:tav>
                                        <p:tav tm="100000">
                                          <p:val>
                                            <p:strVal val="#ppt_w"/>
                                          </p:val>
                                        </p:tav>
                                      </p:tavLst>
                                    </p:anim>
                                    <p:anim calcmode="lin" valueType="num">
                                      <p:cBhvr>
                                        <p:cTn id="147" dur="500" fill="hold"/>
                                        <p:tgtEl>
                                          <p:spTgt spid="33"/>
                                        </p:tgtEl>
                                        <p:attrNameLst>
                                          <p:attrName>ppt_h</p:attrName>
                                        </p:attrNameLst>
                                      </p:cBhvr>
                                      <p:tavLst>
                                        <p:tav tm="0">
                                          <p:val>
                                            <p:fltVal val="0"/>
                                          </p:val>
                                        </p:tav>
                                        <p:tav tm="100000">
                                          <p:val>
                                            <p:strVal val="#ppt_h"/>
                                          </p:val>
                                        </p:tav>
                                      </p:tavLst>
                                    </p:anim>
                                    <p:animEffect transition="in" filter="fade">
                                      <p:cBhvr>
                                        <p:cTn id="148" dur="500"/>
                                        <p:tgtEl>
                                          <p:spTgt spid="33"/>
                                        </p:tgtEl>
                                      </p:cBhvr>
                                    </p:animEffect>
                                  </p:childTnLst>
                                </p:cTn>
                              </p:par>
                            </p:childTnLst>
                          </p:cTn>
                        </p:par>
                        <p:par>
                          <p:cTn id="149" fill="hold">
                            <p:stCondLst>
                              <p:cond delay="11500"/>
                            </p:stCondLst>
                            <p:childTnLst>
                              <p:par>
                                <p:cTn id="150" presetID="22" presetClass="entr" presetSubtype="2" fill="hold" grpId="0" nodeType="afterEffect">
                                  <p:stCondLst>
                                    <p:cond delay="0"/>
                                  </p:stCondLst>
                                  <p:childTnLst>
                                    <p:set>
                                      <p:cBhvr>
                                        <p:cTn id="151" dur="1" fill="hold">
                                          <p:stCondLst>
                                            <p:cond delay="0"/>
                                          </p:stCondLst>
                                        </p:cTn>
                                        <p:tgtEl>
                                          <p:spTgt spid="29"/>
                                        </p:tgtEl>
                                        <p:attrNameLst>
                                          <p:attrName>style.visibility</p:attrName>
                                        </p:attrNameLst>
                                      </p:cBhvr>
                                      <p:to>
                                        <p:strVal val="visible"/>
                                      </p:to>
                                    </p:set>
                                    <p:animEffect transition="in" filter="wipe(right)">
                                      <p:cBhvr>
                                        <p:cTn id="152" dur="500"/>
                                        <p:tgtEl>
                                          <p:spTgt spid="29"/>
                                        </p:tgtEl>
                                      </p:cBhvr>
                                    </p:animEffect>
                                  </p:childTnLst>
                                </p:cTn>
                              </p:par>
                            </p:childTnLst>
                          </p:cTn>
                        </p:par>
                        <p:par>
                          <p:cTn id="153" fill="hold">
                            <p:stCondLst>
                              <p:cond delay="12000"/>
                            </p:stCondLst>
                            <p:childTnLst>
                              <p:par>
                                <p:cTn id="154" presetID="53" presetClass="entr" presetSubtype="16" fill="hold" nodeType="afterEffect">
                                  <p:stCondLst>
                                    <p:cond delay="0"/>
                                  </p:stCondLst>
                                  <p:childTnLst>
                                    <p:set>
                                      <p:cBhvr>
                                        <p:cTn id="155" dur="1" fill="hold">
                                          <p:stCondLst>
                                            <p:cond delay="0"/>
                                          </p:stCondLst>
                                        </p:cTn>
                                        <p:tgtEl>
                                          <p:spTgt spid="64"/>
                                        </p:tgtEl>
                                        <p:attrNameLst>
                                          <p:attrName>style.visibility</p:attrName>
                                        </p:attrNameLst>
                                      </p:cBhvr>
                                      <p:to>
                                        <p:strVal val="visible"/>
                                      </p:to>
                                    </p:set>
                                    <p:anim calcmode="lin" valueType="num">
                                      <p:cBhvr>
                                        <p:cTn id="156" dur="500" fill="hold"/>
                                        <p:tgtEl>
                                          <p:spTgt spid="64"/>
                                        </p:tgtEl>
                                        <p:attrNameLst>
                                          <p:attrName>ppt_w</p:attrName>
                                        </p:attrNameLst>
                                      </p:cBhvr>
                                      <p:tavLst>
                                        <p:tav tm="0">
                                          <p:val>
                                            <p:fltVal val="0"/>
                                          </p:val>
                                        </p:tav>
                                        <p:tav tm="100000">
                                          <p:val>
                                            <p:strVal val="#ppt_w"/>
                                          </p:val>
                                        </p:tav>
                                      </p:tavLst>
                                    </p:anim>
                                    <p:anim calcmode="lin" valueType="num">
                                      <p:cBhvr>
                                        <p:cTn id="157" dur="500" fill="hold"/>
                                        <p:tgtEl>
                                          <p:spTgt spid="64"/>
                                        </p:tgtEl>
                                        <p:attrNameLst>
                                          <p:attrName>ppt_h</p:attrName>
                                        </p:attrNameLst>
                                      </p:cBhvr>
                                      <p:tavLst>
                                        <p:tav tm="0">
                                          <p:val>
                                            <p:fltVal val="0"/>
                                          </p:val>
                                        </p:tav>
                                        <p:tav tm="100000">
                                          <p:val>
                                            <p:strVal val="#ppt_h"/>
                                          </p:val>
                                        </p:tav>
                                      </p:tavLst>
                                    </p:anim>
                                    <p:animEffect transition="in" filter="fade">
                                      <p:cBhvr>
                                        <p:cTn id="158" dur="500"/>
                                        <p:tgtEl>
                                          <p:spTgt spid="64"/>
                                        </p:tgtEl>
                                      </p:cBhvr>
                                    </p:animEffect>
                                  </p:childTnLst>
                                </p:cTn>
                              </p:par>
                              <p:par>
                                <p:cTn id="159" presetID="22" presetClass="entr" presetSubtype="2" fill="hold" grpId="0" nodeType="withEffect">
                                  <p:stCondLst>
                                    <p:cond delay="0"/>
                                  </p:stCondLst>
                                  <p:childTnLst>
                                    <p:set>
                                      <p:cBhvr>
                                        <p:cTn id="160" dur="1" fill="hold">
                                          <p:stCondLst>
                                            <p:cond delay="0"/>
                                          </p:stCondLst>
                                        </p:cTn>
                                        <p:tgtEl>
                                          <p:spTgt spid="45"/>
                                        </p:tgtEl>
                                        <p:attrNameLst>
                                          <p:attrName>style.visibility</p:attrName>
                                        </p:attrNameLst>
                                      </p:cBhvr>
                                      <p:to>
                                        <p:strVal val="visible"/>
                                      </p:to>
                                    </p:set>
                                    <p:animEffect transition="in" filter="wipe(right)">
                                      <p:cBhvr>
                                        <p:cTn id="16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1" grpId="0" bldLvl="0" animBg="1"/>
      <p:bldP spid="32" grpId="0" bldLvl="0" animBg="1"/>
      <p:bldP spid="33" grpId="0" bldLvl="0" animBg="1"/>
      <p:bldP spid="34" grpId="0" bldLvl="0" animBg="1"/>
      <p:bldP spid="35" grpId="0" bldLvl="0" animBg="1"/>
      <p:bldP spid="36" grpId="0" bldLvl="0" animBg="1"/>
      <p:bldP spid="37" grpId="0" bldLvl="0" animBg="1"/>
      <p:bldP spid="38" grpId="0" bldLvl="0" animBg="1"/>
      <p:bldP spid="39" grpId="0" bldLvl="0" animBg="1"/>
      <p:bldP spid="40" grpId="0" bldLvl="0" animBg="1"/>
      <p:bldP spid="41" grpId="0"/>
      <p:bldP spid="42" grpId="0"/>
      <p:bldP spid="43" grpId="0"/>
      <p:bldP spid="44" grpId="0"/>
      <p:bldP spid="45" grpId="0"/>
      <p:bldP spid="46" grpId="0"/>
      <p:bldP spid="47" grpId="0"/>
      <p:bldP spid="48" grpId="0"/>
      <p:bldP spid="52" grpId="0" bldLvl="0" animBg="1"/>
      <p:bldP spid="53" grpId="0" bldLvl="0" animBg="1"/>
      <p:bldP spid="67" grpId="0" bldLvl="0" animBg="1"/>
      <p:bldP spid="68"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reeform 5"/>
          <p:cNvSpPr/>
          <p:nvPr/>
        </p:nvSpPr>
        <p:spPr bwMode="auto">
          <a:xfrm>
            <a:off x="6241931" y="2259577"/>
            <a:ext cx="2193859" cy="367118"/>
          </a:xfrm>
          <a:custGeom>
            <a:avLst/>
            <a:gdLst>
              <a:gd name="T0" fmla="*/ 339 w 902"/>
              <a:gd name="T1" fmla="*/ 147 h 151"/>
              <a:gd name="T2" fmla="*/ 342 w 902"/>
              <a:gd name="T3" fmla="*/ 151 h 151"/>
              <a:gd name="T4" fmla="*/ 480 w 902"/>
              <a:gd name="T5" fmla="*/ 13 h 151"/>
              <a:gd name="T6" fmla="*/ 902 w 902"/>
              <a:gd name="T7" fmla="*/ 13 h 151"/>
              <a:gd name="T8" fmla="*/ 902 w 902"/>
              <a:gd name="T9" fmla="*/ 3 h 151"/>
              <a:gd name="T10" fmla="*/ 475 w 902"/>
              <a:gd name="T11" fmla="*/ 3 h 151"/>
              <a:gd name="T12" fmla="*/ 475 w 902"/>
              <a:gd name="T13" fmla="*/ 5 h 151"/>
              <a:gd name="T14" fmla="*/ 475 w 902"/>
              <a:gd name="T15" fmla="*/ 4 h 151"/>
              <a:gd name="T16" fmla="*/ 340 w 902"/>
              <a:gd name="T17" fmla="*/ 139 h 151"/>
              <a:gd name="T18" fmla="*/ 0 w 902"/>
              <a:gd name="T19" fmla="*/ 0 h 151"/>
              <a:gd name="T20" fmla="*/ 0 w 902"/>
              <a:gd name="T21" fmla="*/ 7 h 151"/>
              <a:gd name="T22" fmla="*/ 339 w 902"/>
              <a:gd name="T23" fmla="*/ 148 h 151"/>
              <a:gd name="T24" fmla="*/ 339 w 902"/>
              <a:gd name="T25" fmla="*/ 14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2" h="151">
                <a:moveTo>
                  <a:pt x="339" y="147"/>
                </a:moveTo>
                <a:cubicBezTo>
                  <a:pt x="342" y="151"/>
                  <a:pt x="342" y="151"/>
                  <a:pt x="342" y="151"/>
                </a:cubicBezTo>
                <a:cubicBezTo>
                  <a:pt x="480" y="13"/>
                  <a:pt x="480" y="13"/>
                  <a:pt x="480" y="13"/>
                </a:cubicBezTo>
                <a:cubicBezTo>
                  <a:pt x="902" y="13"/>
                  <a:pt x="902" y="13"/>
                  <a:pt x="902" y="13"/>
                </a:cubicBezTo>
                <a:cubicBezTo>
                  <a:pt x="902" y="3"/>
                  <a:pt x="902" y="3"/>
                  <a:pt x="902" y="3"/>
                </a:cubicBezTo>
                <a:cubicBezTo>
                  <a:pt x="475" y="3"/>
                  <a:pt x="475" y="3"/>
                  <a:pt x="475" y="3"/>
                </a:cubicBezTo>
                <a:cubicBezTo>
                  <a:pt x="475" y="5"/>
                  <a:pt x="475" y="5"/>
                  <a:pt x="475" y="5"/>
                </a:cubicBezTo>
                <a:cubicBezTo>
                  <a:pt x="475" y="4"/>
                  <a:pt x="475" y="4"/>
                  <a:pt x="475" y="4"/>
                </a:cubicBezTo>
                <a:cubicBezTo>
                  <a:pt x="340" y="139"/>
                  <a:pt x="340" y="139"/>
                  <a:pt x="340" y="139"/>
                </a:cubicBezTo>
                <a:cubicBezTo>
                  <a:pt x="243" y="60"/>
                  <a:pt x="125" y="12"/>
                  <a:pt x="0" y="0"/>
                </a:cubicBezTo>
                <a:cubicBezTo>
                  <a:pt x="0" y="7"/>
                  <a:pt x="0" y="7"/>
                  <a:pt x="0" y="7"/>
                </a:cubicBezTo>
                <a:cubicBezTo>
                  <a:pt x="128" y="20"/>
                  <a:pt x="244" y="70"/>
                  <a:pt x="339" y="148"/>
                </a:cubicBezTo>
                <a:lnTo>
                  <a:pt x="339" y="147"/>
                </a:lnTo>
                <a:close/>
              </a:path>
            </a:pathLst>
          </a:custGeom>
          <a:solidFill>
            <a:schemeClr val="accent2"/>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26" name="Freeform 6"/>
          <p:cNvSpPr/>
          <p:nvPr/>
        </p:nvSpPr>
        <p:spPr bwMode="auto">
          <a:xfrm>
            <a:off x="3739928" y="4998953"/>
            <a:ext cx="2195334" cy="367118"/>
          </a:xfrm>
          <a:custGeom>
            <a:avLst/>
            <a:gdLst>
              <a:gd name="T0" fmla="*/ 564 w 902"/>
              <a:gd name="T1" fmla="*/ 3 h 151"/>
              <a:gd name="T2" fmla="*/ 560 w 902"/>
              <a:gd name="T3" fmla="*/ 0 h 151"/>
              <a:gd name="T4" fmla="*/ 422 w 902"/>
              <a:gd name="T5" fmla="*/ 138 h 151"/>
              <a:gd name="T6" fmla="*/ 0 w 902"/>
              <a:gd name="T7" fmla="*/ 138 h 151"/>
              <a:gd name="T8" fmla="*/ 0 w 902"/>
              <a:gd name="T9" fmla="*/ 148 h 151"/>
              <a:gd name="T10" fmla="*/ 427 w 902"/>
              <a:gd name="T11" fmla="*/ 148 h 151"/>
              <a:gd name="T12" fmla="*/ 427 w 902"/>
              <a:gd name="T13" fmla="*/ 146 h 151"/>
              <a:gd name="T14" fmla="*/ 428 w 902"/>
              <a:gd name="T15" fmla="*/ 146 h 151"/>
              <a:gd name="T16" fmla="*/ 562 w 902"/>
              <a:gd name="T17" fmla="*/ 12 h 151"/>
              <a:gd name="T18" fmla="*/ 902 w 902"/>
              <a:gd name="T19" fmla="*/ 151 h 151"/>
              <a:gd name="T20" fmla="*/ 902 w 902"/>
              <a:gd name="T21" fmla="*/ 144 h 151"/>
              <a:gd name="T22" fmla="*/ 564 w 902"/>
              <a:gd name="T23" fmla="*/ 3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2" h="151">
                <a:moveTo>
                  <a:pt x="564" y="3"/>
                </a:moveTo>
                <a:cubicBezTo>
                  <a:pt x="560" y="0"/>
                  <a:pt x="560" y="0"/>
                  <a:pt x="560" y="0"/>
                </a:cubicBezTo>
                <a:cubicBezTo>
                  <a:pt x="422" y="138"/>
                  <a:pt x="422" y="138"/>
                  <a:pt x="422" y="138"/>
                </a:cubicBezTo>
                <a:cubicBezTo>
                  <a:pt x="0" y="138"/>
                  <a:pt x="0" y="138"/>
                  <a:pt x="0" y="138"/>
                </a:cubicBezTo>
                <a:cubicBezTo>
                  <a:pt x="0" y="148"/>
                  <a:pt x="0" y="148"/>
                  <a:pt x="0" y="148"/>
                </a:cubicBezTo>
                <a:cubicBezTo>
                  <a:pt x="427" y="148"/>
                  <a:pt x="427" y="148"/>
                  <a:pt x="427" y="148"/>
                </a:cubicBezTo>
                <a:cubicBezTo>
                  <a:pt x="427" y="146"/>
                  <a:pt x="427" y="146"/>
                  <a:pt x="427" y="146"/>
                </a:cubicBezTo>
                <a:cubicBezTo>
                  <a:pt x="428" y="146"/>
                  <a:pt x="428" y="146"/>
                  <a:pt x="428" y="146"/>
                </a:cubicBezTo>
                <a:cubicBezTo>
                  <a:pt x="562" y="12"/>
                  <a:pt x="562" y="12"/>
                  <a:pt x="562" y="12"/>
                </a:cubicBezTo>
                <a:cubicBezTo>
                  <a:pt x="660" y="91"/>
                  <a:pt x="777" y="139"/>
                  <a:pt x="902" y="151"/>
                </a:cubicBezTo>
                <a:cubicBezTo>
                  <a:pt x="902" y="144"/>
                  <a:pt x="902" y="144"/>
                  <a:pt x="902" y="144"/>
                </a:cubicBezTo>
                <a:cubicBezTo>
                  <a:pt x="775" y="131"/>
                  <a:pt x="658" y="80"/>
                  <a:pt x="564" y="3"/>
                </a:cubicBezTo>
                <a:close/>
              </a:path>
            </a:pathLst>
          </a:custGeom>
          <a:solidFill>
            <a:schemeClr val="accent1"/>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27" name="Freeform 7"/>
          <p:cNvSpPr/>
          <p:nvPr/>
        </p:nvSpPr>
        <p:spPr bwMode="auto">
          <a:xfrm>
            <a:off x="7279886" y="2821312"/>
            <a:ext cx="822697" cy="850711"/>
          </a:xfrm>
          <a:custGeom>
            <a:avLst/>
            <a:gdLst>
              <a:gd name="T0" fmla="*/ 338 w 338"/>
              <a:gd name="T1" fmla="*/ 349 h 349"/>
              <a:gd name="T2" fmla="*/ 338 w 338"/>
              <a:gd name="T3" fmla="*/ 339 h 349"/>
              <a:gd name="T4" fmla="*/ 148 w 338"/>
              <a:gd name="T5" fmla="*/ 339 h 349"/>
              <a:gd name="T6" fmla="*/ 6 w 338"/>
              <a:gd name="T7" fmla="*/ 0 h 349"/>
              <a:gd name="T8" fmla="*/ 0 w 338"/>
              <a:gd name="T9" fmla="*/ 5 h 349"/>
              <a:gd name="T10" fmla="*/ 141 w 338"/>
              <a:gd name="T11" fmla="*/ 344 h 349"/>
              <a:gd name="T12" fmla="*/ 141 w 338"/>
              <a:gd name="T13" fmla="*/ 344 h 349"/>
              <a:gd name="T14" fmla="*/ 141 w 338"/>
              <a:gd name="T15" fmla="*/ 349 h 349"/>
              <a:gd name="T16" fmla="*/ 338 w 338"/>
              <a:gd name="T17" fmla="*/ 349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8" h="349">
                <a:moveTo>
                  <a:pt x="338" y="349"/>
                </a:moveTo>
                <a:cubicBezTo>
                  <a:pt x="338" y="339"/>
                  <a:pt x="338" y="339"/>
                  <a:pt x="338" y="339"/>
                </a:cubicBezTo>
                <a:cubicBezTo>
                  <a:pt x="148" y="339"/>
                  <a:pt x="148" y="339"/>
                  <a:pt x="148" y="339"/>
                </a:cubicBezTo>
                <a:cubicBezTo>
                  <a:pt x="135" y="214"/>
                  <a:pt x="86" y="97"/>
                  <a:pt x="6" y="0"/>
                </a:cubicBezTo>
                <a:cubicBezTo>
                  <a:pt x="0" y="5"/>
                  <a:pt x="0" y="5"/>
                  <a:pt x="0" y="5"/>
                </a:cubicBezTo>
                <a:cubicBezTo>
                  <a:pt x="78" y="100"/>
                  <a:pt x="128" y="216"/>
                  <a:pt x="141" y="344"/>
                </a:cubicBezTo>
                <a:cubicBezTo>
                  <a:pt x="141" y="344"/>
                  <a:pt x="141" y="344"/>
                  <a:pt x="141" y="344"/>
                </a:cubicBezTo>
                <a:cubicBezTo>
                  <a:pt x="141" y="349"/>
                  <a:pt x="141" y="349"/>
                  <a:pt x="141" y="349"/>
                </a:cubicBezTo>
                <a:lnTo>
                  <a:pt x="338" y="349"/>
                </a:lnTo>
                <a:close/>
              </a:path>
            </a:pathLst>
          </a:custGeom>
          <a:solidFill>
            <a:schemeClr val="accent2"/>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28" name="Freeform 8"/>
          <p:cNvSpPr/>
          <p:nvPr/>
        </p:nvSpPr>
        <p:spPr bwMode="auto">
          <a:xfrm>
            <a:off x="5097822" y="1796626"/>
            <a:ext cx="849236" cy="822697"/>
          </a:xfrm>
          <a:custGeom>
            <a:avLst/>
            <a:gdLst>
              <a:gd name="T0" fmla="*/ 339 w 349"/>
              <a:gd name="T1" fmla="*/ 190 h 338"/>
              <a:gd name="T2" fmla="*/ 0 w 349"/>
              <a:gd name="T3" fmla="*/ 332 h 338"/>
              <a:gd name="T4" fmla="*/ 6 w 349"/>
              <a:gd name="T5" fmla="*/ 338 h 338"/>
              <a:gd name="T6" fmla="*/ 344 w 349"/>
              <a:gd name="T7" fmla="*/ 197 h 338"/>
              <a:gd name="T8" fmla="*/ 344 w 349"/>
              <a:gd name="T9" fmla="*/ 197 h 338"/>
              <a:gd name="T10" fmla="*/ 349 w 349"/>
              <a:gd name="T11" fmla="*/ 197 h 338"/>
              <a:gd name="T12" fmla="*/ 349 w 349"/>
              <a:gd name="T13" fmla="*/ 0 h 338"/>
              <a:gd name="T14" fmla="*/ 339 w 349"/>
              <a:gd name="T15" fmla="*/ 0 h 338"/>
              <a:gd name="T16" fmla="*/ 339 w 349"/>
              <a:gd name="T17" fmla="*/ 19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9" h="338">
                <a:moveTo>
                  <a:pt x="339" y="190"/>
                </a:moveTo>
                <a:cubicBezTo>
                  <a:pt x="214" y="203"/>
                  <a:pt x="97" y="252"/>
                  <a:pt x="0" y="332"/>
                </a:cubicBezTo>
                <a:cubicBezTo>
                  <a:pt x="6" y="338"/>
                  <a:pt x="6" y="338"/>
                  <a:pt x="6" y="338"/>
                </a:cubicBezTo>
                <a:cubicBezTo>
                  <a:pt x="100" y="260"/>
                  <a:pt x="217" y="210"/>
                  <a:pt x="344" y="197"/>
                </a:cubicBezTo>
                <a:cubicBezTo>
                  <a:pt x="344" y="197"/>
                  <a:pt x="344" y="197"/>
                  <a:pt x="344" y="197"/>
                </a:cubicBezTo>
                <a:cubicBezTo>
                  <a:pt x="349" y="197"/>
                  <a:pt x="349" y="197"/>
                  <a:pt x="349" y="197"/>
                </a:cubicBezTo>
                <a:cubicBezTo>
                  <a:pt x="349" y="0"/>
                  <a:pt x="349" y="0"/>
                  <a:pt x="349" y="0"/>
                </a:cubicBezTo>
                <a:cubicBezTo>
                  <a:pt x="339" y="0"/>
                  <a:pt x="339" y="0"/>
                  <a:pt x="339" y="0"/>
                </a:cubicBezTo>
                <a:lnTo>
                  <a:pt x="339" y="190"/>
                </a:lnTo>
                <a:close/>
              </a:path>
            </a:pathLst>
          </a:custGeom>
          <a:solidFill>
            <a:schemeClr val="accent1"/>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29" name="Freeform 9"/>
          <p:cNvSpPr/>
          <p:nvPr/>
        </p:nvSpPr>
        <p:spPr bwMode="auto">
          <a:xfrm>
            <a:off x="3521722" y="2483681"/>
            <a:ext cx="1381483" cy="1175072"/>
          </a:xfrm>
          <a:custGeom>
            <a:avLst/>
            <a:gdLst>
              <a:gd name="T0" fmla="*/ 556 w 568"/>
              <a:gd name="T1" fmla="*/ 143 h 483"/>
              <a:gd name="T2" fmla="*/ 417 w 568"/>
              <a:gd name="T3" fmla="*/ 483 h 483"/>
              <a:gd name="T4" fmla="*/ 424 w 568"/>
              <a:gd name="T5" fmla="*/ 483 h 483"/>
              <a:gd name="T6" fmla="*/ 565 w 568"/>
              <a:gd name="T7" fmla="*/ 144 h 483"/>
              <a:gd name="T8" fmla="*/ 565 w 568"/>
              <a:gd name="T9" fmla="*/ 144 h 483"/>
              <a:gd name="T10" fmla="*/ 568 w 568"/>
              <a:gd name="T11" fmla="*/ 141 h 483"/>
              <a:gd name="T12" fmla="*/ 429 w 568"/>
              <a:gd name="T13" fmla="*/ 1 h 483"/>
              <a:gd name="T14" fmla="*/ 427 w 568"/>
              <a:gd name="T15" fmla="*/ 3 h 483"/>
              <a:gd name="T16" fmla="*/ 427 w 568"/>
              <a:gd name="T17" fmla="*/ 0 h 483"/>
              <a:gd name="T18" fmla="*/ 0 w 568"/>
              <a:gd name="T19" fmla="*/ 0 h 483"/>
              <a:gd name="T20" fmla="*/ 0 w 568"/>
              <a:gd name="T21" fmla="*/ 10 h 483"/>
              <a:gd name="T22" fmla="*/ 423 w 568"/>
              <a:gd name="T23" fmla="*/ 10 h 483"/>
              <a:gd name="T24" fmla="*/ 556 w 568"/>
              <a:gd name="T25" fmla="*/ 143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8" h="483">
                <a:moveTo>
                  <a:pt x="556" y="143"/>
                </a:moveTo>
                <a:cubicBezTo>
                  <a:pt x="477" y="240"/>
                  <a:pt x="429" y="358"/>
                  <a:pt x="417" y="483"/>
                </a:cubicBezTo>
                <a:cubicBezTo>
                  <a:pt x="424" y="483"/>
                  <a:pt x="424" y="483"/>
                  <a:pt x="424" y="483"/>
                </a:cubicBezTo>
                <a:cubicBezTo>
                  <a:pt x="437" y="355"/>
                  <a:pt x="488" y="239"/>
                  <a:pt x="565" y="144"/>
                </a:cubicBezTo>
                <a:cubicBezTo>
                  <a:pt x="565" y="144"/>
                  <a:pt x="565" y="144"/>
                  <a:pt x="565" y="144"/>
                </a:cubicBezTo>
                <a:cubicBezTo>
                  <a:pt x="568" y="141"/>
                  <a:pt x="568" y="141"/>
                  <a:pt x="568" y="141"/>
                </a:cubicBezTo>
                <a:cubicBezTo>
                  <a:pt x="429" y="1"/>
                  <a:pt x="429" y="1"/>
                  <a:pt x="429" y="1"/>
                </a:cubicBezTo>
                <a:cubicBezTo>
                  <a:pt x="427" y="3"/>
                  <a:pt x="427" y="3"/>
                  <a:pt x="427" y="3"/>
                </a:cubicBezTo>
                <a:cubicBezTo>
                  <a:pt x="427" y="0"/>
                  <a:pt x="427" y="0"/>
                  <a:pt x="427" y="0"/>
                </a:cubicBezTo>
                <a:cubicBezTo>
                  <a:pt x="0" y="0"/>
                  <a:pt x="0" y="0"/>
                  <a:pt x="0" y="0"/>
                </a:cubicBezTo>
                <a:cubicBezTo>
                  <a:pt x="0" y="10"/>
                  <a:pt x="0" y="10"/>
                  <a:pt x="0" y="10"/>
                </a:cubicBezTo>
                <a:cubicBezTo>
                  <a:pt x="423" y="10"/>
                  <a:pt x="423" y="10"/>
                  <a:pt x="423" y="10"/>
                </a:cubicBezTo>
                <a:lnTo>
                  <a:pt x="556" y="143"/>
                </a:lnTo>
                <a:close/>
              </a:path>
            </a:pathLst>
          </a:custGeom>
          <a:solidFill>
            <a:schemeClr val="accent1"/>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30" name="Freeform 10"/>
          <p:cNvSpPr/>
          <p:nvPr/>
        </p:nvSpPr>
        <p:spPr bwMode="auto">
          <a:xfrm>
            <a:off x="4074610" y="3953627"/>
            <a:ext cx="821223" cy="850711"/>
          </a:xfrm>
          <a:custGeom>
            <a:avLst/>
            <a:gdLst>
              <a:gd name="T0" fmla="*/ 0 w 338"/>
              <a:gd name="T1" fmla="*/ 0 h 349"/>
              <a:gd name="T2" fmla="*/ 0 w 338"/>
              <a:gd name="T3" fmla="*/ 10 h 349"/>
              <a:gd name="T4" fmla="*/ 191 w 338"/>
              <a:gd name="T5" fmla="*/ 10 h 349"/>
              <a:gd name="T6" fmla="*/ 332 w 338"/>
              <a:gd name="T7" fmla="*/ 349 h 349"/>
              <a:gd name="T8" fmla="*/ 338 w 338"/>
              <a:gd name="T9" fmla="*/ 343 h 349"/>
              <a:gd name="T10" fmla="*/ 197 w 338"/>
              <a:gd name="T11" fmla="*/ 5 h 349"/>
              <a:gd name="T12" fmla="*/ 197 w 338"/>
              <a:gd name="T13" fmla="*/ 5 h 349"/>
              <a:gd name="T14" fmla="*/ 197 w 338"/>
              <a:gd name="T15" fmla="*/ 0 h 349"/>
              <a:gd name="T16" fmla="*/ 0 w 338"/>
              <a:gd name="T17"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8" h="349">
                <a:moveTo>
                  <a:pt x="0" y="0"/>
                </a:moveTo>
                <a:cubicBezTo>
                  <a:pt x="0" y="10"/>
                  <a:pt x="0" y="10"/>
                  <a:pt x="0" y="10"/>
                </a:cubicBezTo>
                <a:cubicBezTo>
                  <a:pt x="191" y="10"/>
                  <a:pt x="191" y="10"/>
                  <a:pt x="191" y="10"/>
                </a:cubicBezTo>
                <a:cubicBezTo>
                  <a:pt x="204" y="135"/>
                  <a:pt x="253" y="252"/>
                  <a:pt x="332" y="349"/>
                </a:cubicBezTo>
                <a:cubicBezTo>
                  <a:pt x="338" y="343"/>
                  <a:pt x="338" y="343"/>
                  <a:pt x="338" y="343"/>
                </a:cubicBezTo>
                <a:cubicBezTo>
                  <a:pt x="261" y="249"/>
                  <a:pt x="210" y="132"/>
                  <a:pt x="197" y="5"/>
                </a:cubicBezTo>
                <a:cubicBezTo>
                  <a:pt x="197" y="5"/>
                  <a:pt x="197" y="5"/>
                  <a:pt x="197" y="5"/>
                </a:cubicBezTo>
                <a:cubicBezTo>
                  <a:pt x="197" y="0"/>
                  <a:pt x="197" y="0"/>
                  <a:pt x="197" y="0"/>
                </a:cubicBezTo>
                <a:lnTo>
                  <a:pt x="0" y="0"/>
                </a:lnTo>
                <a:close/>
              </a:path>
            </a:pathLst>
          </a:custGeom>
          <a:solidFill>
            <a:schemeClr val="accent1"/>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31" name="Freeform 11"/>
          <p:cNvSpPr/>
          <p:nvPr/>
        </p:nvSpPr>
        <p:spPr bwMode="auto">
          <a:xfrm>
            <a:off x="7272514" y="3966895"/>
            <a:ext cx="1380008" cy="1175072"/>
          </a:xfrm>
          <a:custGeom>
            <a:avLst/>
            <a:gdLst>
              <a:gd name="T0" fmla="*/ 145 w 567"/>
              <a:gd name="T1" fmla="*/ 473 h 483"/>
              <a:gd name="T2" fmla="*/ 12 w 567"/>
              <a:gd name="T3" fmla="*/ 340 h 483"/>
              <a:gd name="T4" fmla="*/ 151 w 567"/>
              <a:gd name="T5" fmla="*/ 0 h 483"/>
              <a:gd name="T6" fmla="*/ 144 w 567"/>
              <a:gd name="T7" fmla="*/ 0 h 483"/>
              <a:gd name="T8" fmla="*/ 3 w 567"/>
              <a:gd name="T9" fmla="*/ 338 h 483"/>
              <a:gd name="T10" fmla="*/ 4 w 567"/>
              <a:gd name="T11" fmla="*/ 338 h 483"/>
              <a:gd name="T12" fmla="*/ 0 w 567"/>
              <a:gd name="T13" fmla="*/ 342 h 483"/>
              <a:gd name="T14" fmla="*/ 140 w 567"/>
              <a:gd name="T15" fmla="*/ 481 h 483"/>
              <a:gd name="T16" fmla="*/ 140 w 567"/>
              <a:gd name="T17" fmla="*/ 481 h 483"/>
              <a:gd name="T18" fmla="*/ 140 w 567"/>
              <a:gd name="T19" fmla="*/ 483 h 483"/>
              <a:gd name="T20" fmla="*/ 567 w 567"/>
              <a:gd name="T21" fmla="*/ 483 h 483"/>
              <a:gd name="T22" fmla="*/ 567 w 567"/>
              <a:gd name="T23" fmla="*/ 473 h 483"/>
              <a:gd name="T24" fmla="*/ 145 w 567"/>
              <a:gd name="T25" fmla="*/ 473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7" h="483">
                <a:moveTo>
                  <a:pt x="145" y="473"/>
                </a:moveTo>
                <a:cubicBezTo>
                  <a:pt x="12" y="340"/>
                  <a:pt x="12" y="340"/>
                  <a:pt x="12" y="340"/>
                </a:cubicBezTo>
                <a:cubicBezTo>
                  <a:pt x="91" y="242"/>
                  <a:pt x="139" y="125"/>
                  <a:pt x="151" y="0"/>
                </a:cubicBezTo>
                <a:cubicBezTo>
                  <a:pt x="144" y="0"/>
                  <a:pt x="144" y="0"/>
                  <a:pt x="144" y="0"/>
                </a:cubicBezTo>
                <a:cubicBezTo>
                  <a:pt x="131" y="127"/>
                  <a:pt x="81" y="244"/>
                  <a:pt x="3" y="338"/>
                </a:cubicBezTo>
                <a:cubicBezTo>
                  <a:pt x="4" y="338"/>
                  <a:pt x="4" y="338"/>
                  <a:pt x="4" y="338"/>
                </a:cubicBezTo>
                <a:cubicBezTo>
                  <a:pt x="0" y="342"/>
                  <a:pt x="0" y="342"/>
                  <a:pt x="0" y="342"/>
                </a:cubicBezTo>
                <a:cubicBezTo>
                  <a:pt x="140" y="481"/>
                  <a:pt x="140" y="481"/>
                  <a:pt x="140" y="481"/>
                </a:cubicBezTo>
                <a:cubicBezTo>
                  <a:pt x="140" y="481"/>
                  <a:pt x="140" y="481"/>
                  <a:pt x="140" y="481"/>
                </a:cubicBezTo>
                <a:cubicBezTo>
                  <a:pt x="140" y="483"/>
                  <a:pt x="140" y="483"/>
                  <a:pt x="140" y="483"/>
                </a:cubicBezTo>
                <a:cubicBezTo>
                  <a:pt x="567" y="483"/>
                  <a:pt x="567" y="483"/>
                  <a:pt x="567" y="483"/>
                </a:cubicBezTo>
                <a:cubicBezTo>
                  <a:pt x="567" y="473"/>
                  <a:pt x="567" y="473"/>
                  <a:pt x="567" y="473"/>
                </a:cubicBezTo>
                <a:lnTo>
                  <a:pt x="145" y="473"/>
                </a:lnTo>
                <a:close/>
              </a:path>
            </a:pathLst>
          </a:custGeom>
          <a:solidFill>
            <a:schemeClr val="accent2"/>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32" name="Freeform 12"/>
          <p:cNvSpPr/>
          <p:nvPr/>
        </p:nvSpPr>
        <p:spPr bwMode="auto">
          <a:xfrm>
            <a:off x="6219815" y="4998953"/>
            <a:ext cx="849236" cy="822697"/>
          </a:xfrm>
          <a:custGeom>
            <a:avLst/>
            <a:gdLst>
              <a:gd name="T0" fmla="*/ 10 w 349"/>
              <a:gd name="T1" fmla="*/ 147 h 338"/>
              <a:gd name="T2" fmla="*/ 349 w 349"/>
              <a:gd name="T3" fmla="*/ 5 h 338"/>
              <a:gd name="T4" fmla="*/ 343 w 349"/>
              <a:gd name="T5" fmla="*/ 0 h 338"/>
              <a:gd name="T6" fmla="*/ 5 w 349"/>
              <a:gd name="T7" fmla="*/ 140 h 338"/>
              <a:gd name="T8" fmla="*/ 5 w 349"/>
              <a:gd name="T9" fmla="*/ 140 h 338"/>
              <a:gd name="T10" fmla="*/ 0 w 349"/>
              <a:gd name="T11" fmla="*/ 140 h 338"/>
              <a:gd name="T12" fmla="*/ 0 w 349"/>
              <a:gd name="T13" fmla="*/ 338 h 338"/>
              <a:gd name="T14" fmla="*/ 10 w 349"/>
              <a:gd name="T15" fmla="*/ 338 h 338"/>
              <a:gd name="T16" fmla="*/ 10 w 349"/>
              <a:gd name="T17" fmla="*/ 147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9" h="338">
                <a:moveTo>
                  <a:pt x="10" y="147"/>
                </a:moveTo>
                <a:cubicBezTo>
                  <a:pt x="135" y="134"/>
                  <a:pt x="252" y="85"/>
                  <a:pt x="349" y="5"/>
                </a:cubicBezTo>
                <a:cubicBezTo>
                  <a:pt x="343" y="0"/>
                  <a:pt x="343" y="0"/>
                  <a:pt x="343" y="0"/>
                </a:cubicBezTo>
                <a:cubicBezTo>
                  <a:pt x="249" y="77"/>
                  <a:pt x="132" y="128"/>
                  <a:pt x="5" y="140"/>
                </a:cubicBezTo>
                <a:cubicBezTo>
                  <a:pt x="5" y="140"/>
                  <a:pt x="5" y="140"/>
                  <a:pt x="5" y="140"/>
                </a:cubicBezTo>
                <a:cubicBezTo>
                  <a:pt x="0" y="140"/>
                  <a:pt x="0" y="140"/>
                  <a:pt x="0" y="140"/>
                </a:cubicBezTo>
                <a:cubicBezTo>
                  <a:pt x="0" y="338"/>
                  <a:pt x="0" y="338"/>
                  <a:pt x="0" y="338"/>
                </a:cubicBezTo>
                <a:cubicBezTo>
                  <a:pt x="10" y="338"/>
                  <a:pt x="10" y="338"/>
                  <a:pt x="10" y="338"/>
                </a:cubicBezTo>
                <a:lnTo>
                  <a:pt x="10" y="147"/>
                </a:lnTo>
                <a:close/>
              </a:path>
            </a:pathLst>
          </a:custGeom>
          <a:solidFill>
            <a:schemeClr val="accent5"/>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33" name="Freeform 13"/>
          <p:cNvSpPr/>
          <p:nvPr/>
        </p:nvSpPr>
        <p:spPr bwMode="auto">
          <a:xfrm>
            <a:off x="4553779" y="2827210"/>
            <a:ext cx="510131" cy="852185"/>
          </a:xfrm>
          <a:custGeom>
            <a:avLst/>
            <a:gdLst>
              <a:gd name="T0" fmla="*/ 210 w 210"/>
              <a:gd name="T1" fmla="*/ 54 h 350"/>
              <a:gd name="T2" fmla="*/ 144 w 210"/>
              <a:gd name="T3" fmla="*/ 0 h 350"/>
              <a:gd name="T4" fmla="*/ 0 w 210"/>
              <a:gd name="T5" fmla="*/ 342 h 350"/>
              <a:gd name="T6" fmla="*/ 86 w 210"/>
              <a:gd name="T7" fmla="*/ 350 h 350"/>
              <a:gd name="T8" fmla="*/ 210 w 210"/>
              <a:gd name="T9" fmla="*/ 54 h 350"/>
            </a:gdLst>
            <a:ahLst/>
            <a:cxnLst>
              <a:cxn ang="0">
                <a:pos x="T0" y="T1"/>
              </a:cxn>
              <a:cxn ang="0">
                <a:pos x="T2" y="T3"/>
              </a:cxn>
              <a:cxn ang="0">
                <a:pos x="T4" y="T5"/>
              </a:cxn>
              <a:cxn ang="0">
                <a:pos x="T6" y="T7"/>
              </a:cxn>
              <a:cxn ang="0">
                <a:pos x="T8" y="T9"/>
              </a:cxn>
            </a:cxnLst>
            <a:rect l="0" t="0" r="r" b="b"/>
            <a:pathLst>
              <a:path w="210" h="350">
                <a:moveTo>
                  <a:pt x="210" y="54"/>
                </a:moveTo>
                <a:cubicBezTo>
                  <a:pt x="144" y="0"/>
                  <a:pt x="144" y="0"/>
                  <a:pt x="144" y="0"/>
                </a:cubicBezTo>
                <a:cubicBezTo>
                  <a:pt x="7" y="132"/>
                  <a:pt x="0" y="342"/>
                  <a:pt x="0" y="342"/>
                </a:cubicBezTo>
                <a:cubicBezTo>
                  <a:pt x="86" y="350"/>
                  <a:pt x="86" y="350"/>
                  <a:pt x="86" y="350"/>
                </a:cubicBezTo>
                <a:cubicBezTo>
                  <a:pt x="97" y="238"/>
                  <a:pt x="142" y="136"/>
                  <a:pt x="210" y="54"/>
                </a:cubicBezTo>
                <a:close/>
              </a:path>
            </a:pathLst>
          </a:custGeom>
          <a:solidFill>
            <a:schemeClr val="accent1"/>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34" name="Freeform 14"/>
          <p:cNvSpPr/>
          <p:nvPr/>
        </p:nvSpPr>
        <p:spPr bwMode="auto">
          <a:xfrm>
            <a:off x="4553779" y="3944780"/>
            <a:ext cx="507183" cy="844813"/>
          </a:xfrm>
          <a:custGeom>
            <a:avLst/>
            <a:gdLst>
              <a:gd name="T0" fmla="*/ 87 w 209"/>
              <a:gd name="T1" fmla="*/ 0 h 347"/>
              <a:gd name="T2" fmla="*/ 0 w 209"/>
              <a:gd name="T3" fmla="*/ 9 h 347"/>
              <a:gd name="T4" fmla="*/ 141 w 209"/>
              <a:gd name="T5" fmla="*/ 347 h 347"/>
              <a:gd name="T6" fmla="*/ 209 w 209"/>
              <a:gd name="T7" fmla="*/ 291 h 347"/>
              <a:gd name="T8" fmla="*/ 87 w 209"/>
              <a:gd name="T9" fmla="*/ 0 h 347"/>
            </a:gdLst>
            <a:ahLst/>
            <a:cxnLst>
              <a:cxn ang="0">
                <a:pos x="T0" y="T1"/>
              </a:cxn>
              <a:cxn ang="0">
                <a:pos x="T2" y="T3"/>
              </a:cxn>
              <a:cxn ang="0">
                <a:pos x="T4" y="T5"/>
              </a:cxn>
              <a:cxn ang="0">
                <a:pos x="T6" y="T7"/>
              </a:cxn>
              <a:cxn ang="0">
                <a:pos x="T8" y="T9"/>
              </a:cxn>
            </a:cxnLst>
            <a:rect l="0" t="0" r="r" b="b"/>
            <a:pathLst>
              <a:path w="209" h="347">
                <a:moveTo>
                  <a:pt x="87" y="0"/>
                </a:moveTo>
                <a:cubicBezTo>
                  <a:pt x="0" y="9"/>
                  <a:pt x="0" y="9"/>
                  <a:pt x="0" y="9"/>
                </a:cubicBezTo>
                <a:cubicBezTo>
                  <a:pt x="14" y="217"/>
                  <a:pt x="141" y="347"/>
                  <a:pt x="141" y="347"/>
                </a:cubicBezTo>
                <a:cubicBezTo>
                  <a:pt x="209" y="291"/>
                  <a:pt x="209" y="291"/>
                  <a:pt x="209" y="291"/>
                </a:cubicBezTo>
                <a:cubicBezTo>
                  <a:pt x="142" y="210"/>
                  <a:pt x="98" y="110"/>
                  <a:pt x="87" y="0"/>
                </a:cubicBezTo>
                <a:close/>
              </a:path>
            </a:pathLst>
          </a:custGeom>
          <a:solidFill>
            <a:schemeClr val="accent1"/>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35" name="Freeform 15"/>
          <p:cNvSpPr/>
          <p:nvPr/>
        </p:nvSpPr>
        <p:spPr bwMode="auto">
          <a:xfrm>
            <a:off x="5103719" y="4833824"/>
            <a:ext cx="853659" cy="523401"/>
          </a:xfrm>
          <a:custGeom>
            <a:avLst/>
            <a:gdLst>
              <a:gd name="T0" fmla="*/ 56 w 351"/>
              <a:gd name="T1" fmla="*/ 0 h 215"/>
              <a:gd name="T2" fmla="*/ 0 w 351"/>
              <a:gd name="T3" fmla="*/ 68 h 215"/>
              <a:gd name="T4" fmla="*/ 342 w 351"/>
              <a:gd name="T5" fmla="*/ 212 h 215"/>
              <a:gd name="T6" fmla="*/ 351 w 351"/>
              <a:gd name="T7" fmla="*/ 123 h 215"/>
              <a:gd name="T8" fmla="*/ 56 w 351"/>
              <a:gd name="T9" fmla="*/ 0 h 215"/>
            </a:gdLst>
            <a:ahLst/>
            <a:cxnLst>
              <a:cxn ang="0">
                <a:pos x="T0" y="T1"/>
              </a:cxn>
              <a:cxn ang="0">
                <a:pos x="T2" y="T3"/>
              </a:cxn>
              <a:cxn ang="0">
                <a:pos x="T4" y="T5"/>
              </a:cxn>
              <a:cxn ang="0">
                <a:pos x="T6" y="T7"/>
              </a:cxn>
              <a:cxn ang="0">
                <a:pos x="T8" y="T9"/>
              </a:cxn>
            </a:cxnLst>
            <a:rect l="0" t="0" r="r" b="b"/>
            <a:pathLst>
              <a:path w="351" h="215">
                <a:moveTo>
                  <a:pt x="56" y="0"/>
                </a:moveTo>
                <a:cubicBezTo>
                  <a:pt x="0" y="68"/>
                  <a:pt x="0" y="68"/>
                  <a:pt x="0" y="68"/>
                </a:cubicBezTo>
                <a:cubicBezTo>
                  <a:pt x="173" y="215"/>
                  <a:pt x="342" y="212"/>
                  <a:pt x="342" y="212"/>
                </a:cubicBezTo>
                <a:cubicBezTo>
                  <a:pt x="351" y="123"/>
                  <a:pt x="351" y="123"/>
                  <a:pt x="351" y="123"/>
                </a:cubicBezTo>
                <a:cubicBezTo>
                  <a:pt x="240" y="112"/>
                  <a:pt x="138" y="68"/>
                  <a:pt x="56" y="0"/>
                </a:cubicBezTo>
                <a:close/>
              </a:path>
            </a:pathLst>
          </a:custGeom>
          <a:solidFill>
            <a:schemeClr val="accent1"/>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36" name="Freeform 16"/>
          <p:cNvSpPr/>
          <p:nvPr/>
        </p:nvSpPr>
        <p:spPr bwMode="auto">
          <a:xfrm>
            <a:off x="6200649" y="4838247"/>
            <a:ext cx="853659" cy="501285"/>
          </a:xfrm>
          <a:custGeom>
            <a:avLst/>
            <a:gdLst>
              <a:gd name="T0" fmla="*/ 0 w 351"/>
              <a:gd name="T1" fmla="*/ 121 h 206"/>
              <a:gd name="T2" fmla="*/ 8 w 351"/>
              <a:gd name="T3" fmla="*/ 206 h 206"/>
              <a:gd name="T4" fmla="*/ 351 w 351"/>
              <a:gd name="T5" fmla="*/ 66 h 206"/>
              <a:gd name="T6" fmla="*/ 298 w 351"/>
              <a:gd name="T7" fmla="*/ 0 h 206"/>
              <a:gd name="T8" fmla="*/ 0 w 351"/>
              <a:gd name="T9" fmla="*/ 121 h 206"/>
            </a:gdLst>
            <a:ahLst/>
            <a:cxnLst>
              <a:cxn ang="0">
                <a:pos x="T0" y="T1"/>
              </a:cxn>
              <a:cxn ang="0">
                <a:pos x="T2" y="T3"/>
              </a:cxn>
              <a:cxn ang="0">
                <a:pos x="T4" y="T5"/>
              </a:cxn>
              <a:cxn ang="0">
                <a:pos x="T6" y="T7"/>
              </a:cxn>
              <a:cxn ang="0">
                <a:pos x="T8" y="T9"/>
              </a:cxn>
            </a:cxnLst>
            <a:rect l="0" t="0" r="r" b="b"/>
            <a:pathLst>
              <a:path w="351" h="206">
                <a:moveTo>
                  <a:pt x="0" y="121"/>
                </a:moveTo>
                <a:cubicBezTo>
                  <a:pt x="8" y="206"/>
                  <a:pt x="8" y="206"/>
                  <a:pt x="8" y="206"/>
                </a:cubicBezTo>
                <a:cubicBezTo>
                  <a:pt x="8" y="206"/>
                  <a:pt x="223" y="197"/>
                  <a:pt x="351" y="66"/>
                </a:cubicBezTo>
                <a:cubicBezTo>
                  <a:pt x="298" y="0"/>
                  <a:pt x="298" y="0"/>
                  <a:pt x="298" y="0"/>
                </a:cubicBezTo>
                <a:cubicBezTo>
                  <a:pt x="215" y="68"/>
                  <a:pt x="113" y="111"/>
                  <a:pt x="0" y="121"/>
                </a:cubicBezTo>
                <a:close/>
              </a:path>
            </a:pathLst>
          </a:custGeom>
          <a:solidFill>
            <a:schemeClr val="accent2"/>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37" name="Freeform 17"/>
          <p:cNvSpPr/>
          <p:nvPr/>
        </p:nvSpPr>
        <p:spPr bwMode="auto">
          <a:xfrm>
            <a:off x="7105911" y="3944780"/>
            <a:ext cx="517504" cy="853659"/>
          </a:xfrm>
          <a:custGeom>
            <a:avLst/>
            <a:gdLst>
              <a:gd name="T0" fmla="*/ 124 w 213"/>
              <a:gd name="T1" fmla="*/ 0 h 351"/>
              <a:gd name="T2" fmla="*/ 0 w 213"/>
              <a:gd name="T3" fmla="*/ 294 h 351"/>
              <a:gd name="T4" fmla="*/ 69 w 213"/>
              <a:gd name="T5" fmla="*/ 351 h 351"/>
              <a:gd name="T6" fmla="*/ 213 w 213"/>
              <a:gd name="T7" fmla="*/ 9 h 351"/>
              <a:gd name="T8" fmla="*/ 124 w 213"/>
              <a:gd name="T9" fmla="*/ 0 h 351"/>
            </a:gdLst>
            <a:ahLst/>
            <a:cxnLst>
              <a:cxn ang="0">
                <a:pos x="T0" y="T1"/>
              </a:cxn>
              <a:cxn ang="0">
                <a:pos x="T2" y="T3"/>
              </a:cxn>
              <a:cxn ang="0">
                <a:pos x="T4" y="T5"/>
              </a:cxn>
              <a:cxn ang="0">
                <a:pos x="T6" y="T7"/>
              </a:cxn>
              <a:cxn ang="0">
                <a:pos x="T8" y="T9"/>
              </a:cxn>
            </a:cxnLst>
            <a:rect l="0" t="0" r="r" b="b"/>
            <a:pathLst>
              <a:path w="213" h="351">
                <a:moveTo>
                  <a:pt x="124" y="0"/>
                </a:moveTo>
                <a:cubicBezTo>
                  <a:pt x="113" y="111"/>
                  <a:pt x="68" y="212"/>
                  <a:pt x="0" y="294"/>
                </a:cubicBezTo>
                <a:cubicBezTo>
                  <a:pt x="69" y="351"/>
                  <a:pt x="69" y="351"/>
                  <a:pt x="69" y="351"/>
                </a:cubicBezTo>
                <a:cubicBezTo>
                  <a:pt x="69" y="351"/>
                  <a:pt x="209" y="205"/>
                  <a:pt x="213" y="9"/>
                </a:cubicBezTo>
                <a:lnTo>
                  <a:pt x="124" y="0"/>
                </a:lnTo>
                <a:close/>
              </a:path>
            </a:pathLst>
          </a:custGeom>
          <a:solidFill>
            <a:schemeClr val="accent2"/>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38" name="Freeform 18"/>
          <p:cNvSpPr/>
          <p:nvPr/>
        </p:nvSpPr>
        <p:spPr bwMode="auto">
          <a:xfrm>
            <a:off x="7117706" y="2834581"/>
            <a:ext cx="505709" cy="856608"/>
          </a:xfrm>
          <a:custGeom>
            <a:avLst/>
            <a:gdLst>
              <a:gd name="T0" fmla="*/ 120 w 208"/>
              <a:gd name="T1" fmla="*/ 352 h 352"/>
              <a:gd name="T2" fmla="*/ 208 w 208"/>
              <a:gd name="T3" fmla="*/ 344 h 352"/>
              <a:gd name="T4" fmla="*/ 67 w 208"/>
              <a:gd name="T5" fmla="*/ 0 h 352"/>
              <a:gd name="T6" fmla="*/ 0 w 208"/>
              <a:gd name="T7" fmla="*/ 56 h 352"/>
              <a:gd name="T8" fmla="*/ 120 w 208"/>
              <a:gd name="T9" fmla="*/ 352 h 352"/>
            </a:gdLst>
            <a:ahLst/>
            <a:cxnLst>
              <a:cxn ang="0">
                <a:pos x="T0" y="T1"/>
              </a:cxn>
              <a:cxn ang="0">
                <a:pos x="T2" y="T3"/>
              </a:cxn>
              <a:cxn ang="0">
                <a:pos x="T4" y="T5"/>
              </a:cxn>
              <a:cxn ang="0">
                <a:pos x="T6" y="T7"/>
              </a:cxn>
              <a:cxn ang="0">
                <a:pos x="T8" y="T9"/>
              </a:cxn>
            </a:cxnLst>
            <a:rect l="0" t="0" r="r" b="b"/>
            <a:pathLst>
              <a:path w="208" h="352">
                <a:moveTo>
                  <a:pt x="120" y="352"/>
                </a:moveTo>
                <a:cubicBezTo>
                  <a:pt x="208" y="344"/>
                  <a:pt x="208" y="344"/>
                  <a:pt x="208" y="344"/>
                </a:cubicBezTo>
                <a:cubicBezTo>
                  <a:pt x="208" y="344"/>
                  <a:pt x="207" y="153"/>
                  <a:pt x="67" y="0"/>
                </a:cubicBezTo>
                <a:cubicBezTo>
                  <a:pt x="0" y="56"/>
                  <a:pt x="0" y="56"/>
                  <a:pt x="0" y="56"/>
                </a:cubicBezTo>
                <a:cubicBezTo>
                  <a:pt x="67" y="138"/>
                  <a:pt x="110" y="240"/>
                  <a:pt x="120" y="352"/>
                </a:cubicBezTo>
                <a:close/>
              </a:path>
            </a:pathLst>
          </a:custGeom>
          <a:solidFill>
            <a:schemeClr val="accent2"/>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39" name="Freeform 19"/>
          <p:cNvSpPr/>
          <p:nvPr/>
        </p:nvSpPr>
        <p:spPr bwMode="auto">
          <a:xfrm>
            <a:off x="6219815" y="2275796"/>
            <a:ext cx="853659" cy="511606"/>
          </a:xfrm>
          <a:custGeom>
            <a:avLst/>
            <a:gdLst>
              <a:gd name="T0" fmla="*/ 296 w 351"/>
              <a:gd name="T1" fmla="*/ 210 h 210"/>
              <a:gd name="T2" fmla="*/ 351 w 351"/>
              <a:gd name="T3" fmla="*/ 144 h 210"/>
              <a:gd name="T4" fmla="*/ 9 w 351"/>
              <a:gd name="T5" fmla="*/ 0 h 210"/>
              <a:gd name="T6" fmla="*/ 0 w 351"/>
              <a:gd name="T7" fmla="*/ 86 h 210"/>
              <a:gd name="T8" fmla="*/ 296 w 351"/>
              <a:gd name="T9" fmla="*/ 210 h 210"/>
            </a:gdLst>
            <a:ahLst/>
            <a:cxnLst>
              <a:cxn ang="0">
                <a:pos x="T0" y="T1"/>
              </a:cxn>
              <a:cxn ang="0">
                <a:pos x="T2" y="T3"/>
              </a:cxn>
              <a:cxn ang="0">
                <a:pos x="T4" y="T5"/>
              </a:cxn>
              <a:cxn ang="0">
                <a:pos x="T6" y="T7"/>
              </a:cxn>
              <a:cxn ang="0">
                <a:pos x="T8" y="T9"/>
              </a:cxn>
            </a:cxnLst>
            <a:rect l="0" t="0" r="r" b="b"/>
            <a:pathLst>
              <a:path w="351" h="210">
                <a:moveTo>
                  <a:pt x="296" y="210"/>
                </a:moveTo>
                <a:cubicBezTo>
                  <a:pt x="351" y="144"/>
                  <a:pt x="351" y="144"/>
                  <a:pt x="351" y="144"/>
                </a:cubicBezTo>
                <a:cubicBezTo>
                  <a:pt x="351" y="144"/>
                  <a:pt x="238" y="19"/>
                  <a:pt x="9" y="0"/>
                </a:cubicBezTo>
                <a:cubicBezTo>
                  <a:pt x="0" y="86"/>
                  <a:pt x="0" y="86"/>
                  <a:pt x="0" y="86"/>
                </a:cubicBezTo>
                <a:cubicBezTo>
                  <a:pt x="112" y="97"/>
                  <a:pt x="214" y="142"/>
                  <a:pt x="296" y="210"/>
                </a:cubicBezTo>
                <a:close/>
              </a:path>
            </a:pathLst>
          </a:custGeom>
          <a:solidFill>
            <a:schemeClr val="accent2"/>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40" name="Freeform 20"/>
          <p:cNvSpPr/>
          <p:nvPr/>
        </p:nvSpPr>
        <p:spPr bwMode="auto">
          <a:xfrm>
            <a:off x="5112565" y="2275796"/>
            <a:ext cx="853659" cy="504234"/>
          </a:xfrm>
          <a:custGeom>
            <a:avLst/>
            <a:gdLst>
              <a:gd name="T0" fmla="*/ 351 w 351"/>
              <a:gd name="T1" fmla="*/ 85 h 207"/>
              <a:gd name="T2" fmla="*/ 343 w 351"/>
              <a:gd name="T3" fmla="*/ 0 h 207"/>
              <a:gd name="T4" fmla="*/ 0 w 351"/>
              <a:gd name="T5" fmla="*/ 141 h 207"/>
              <a:gd name="T6" fmla="*/ 54 w 351"/>
              <a:gd name="T7" fmla="*/ 207 h 207"/>
              <a:gd name="T8" fmla="*/ 351 w 351"/>
              <a:gd name="T9" fmla="*/ 85 h 207"/>
            </a:gdLst>
            <a:ahLst/>
            <a:cxnLst>
              <a:cxn ang="0">
                <a:pos x="T0" y="T1"/>
              </a:cxn>
              <a:cxn ang="0">
                <a:pos x="T2" y="T3"/>
              </a:cxn>
              <a:cxn ang="0">
                <a:pos x="T4" y="T5"/>
              </a:cxn>
              <a:cxn ang="0">
                <a:pos x="T6" y="T7"/>
              </a:cxn>
              <a:cxn ang="0">
                <a:pos x="T8" y="T9"/>
              </a:cxn>
            </a:cxnLst>
            <a:rect l="0" t="0" r="r" b="b"/>
            <a:pathLst>
              <a:path w="351" h="207">
                <a:moveTo>
                  <a:pt x="351" y="85"/>
                </a:moveTo>
                <a:cubicBezTo>
                  <a:pt x="343" y="0"/>
                  <a:pt x="343" y="0"/>
                  <a:pt x="343" y="0"/>
                </a:cubicBezTo>
                <a:cubicBezTo>
                  <a:pt x="343" y="0"/>
                  <a:pt x="153" y="0"/>
                  <a:pt x="0" y="141"/>
                </a:cubicBezTo>
                <a:cubicBezTo>
                  <a:pt x="54" y="207"/>
                  <a:pt x="54" y="207"/>
                  <a:pt x="54" y="207"/>
                </a:cubicBezTo>
                <a:cubicBezTo>
                  <a:pt x="136" y="139"/>
                  <a:pt x="239" y="95"/>
                  <a:pt x="351" y="85"/>
                </a:cubicBezTo>
                <a:close/>
              </a:path>
            </a:pathLst>
          </a:custGeom>
          <a:solidFill>
            <a:schemeClr val="accent1"/>
          </a:solidFill>
          <a:ln>
            <a:noFill/>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41" name="Inhaltsplatzhalter 4"/>
          <p:cNvSpPr txBox="1"/>
          <p:nvPr/>
        </p:nvSpPr>
        <p:spPr>
          <a:xfrm>
            <a:off x="8545830" y="2131060"/>
            <a:ext cx="3201670" cy="723265"/>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lnSpc>
                <a:spcPct val="100000"/>
              </a:lnSpc>
              <a:spcAft>
                <a:spcPts val="600"/>
              </a:spcAft>
              <a:buNone/>
            </a:pPr>
            <a:r>
              <a:rPr sz="1400" b="1" dirty="0">
                <a:solidFill>
                  <a:srgbClr val="F87616"/>
                </a:solidFill>
                <a:latin typeface="+mn-lt"/>
                <a:cs typeface="+mn-ea"/>
                <a:sym typeface="+mn-lt"/>
              </a:rPr>
              <a:t>（十六）净面积</a:t>
            </a:r>
          </a:p>
          <a:p>
            <a:pPr marL="0" indent="0" fontAlgn="auto">
              <a:lnSpc>
                <a:spcPct val="100000"/>
              </a:lnSpc>
              <a:spcAft>
                <a:spcPts val="600"/>
              </a:spcAft>
              <a:buNone/>
            </a:pPr>
            <a:r>
              <a:rPr sz="1400" dirty="0">
                <a:solidFill>
                  <a:schemeClr val="tx1"/>
                </a:solidFill>
                <a:latin typeface="+mn-lt"/>
                <a:cs typeface="+mn-ea"/>
                <a:sym typeface="+mn-lt"/>
              </a:rPr>
              <a:t>净面积是房间中开间尺寸扣除墙厚与进深尺寸扣除墙厚的乘积，单位m</a:t>
            </a:r>
            <a:r>
              <a:rPr sz="1400" baseline="30000" dirty="0">
                <a:solidFill>
                  <a:schemeClr val="tx1"/>
                </a:solidFill>
                <a:latin typeface="+mn-lt"/>
                <a:cs typeface="+mn-ea"/>
                <a:sym typeface="+mn-lt"/>
              </a:rPr>
              <a:t>2</a:t>
            </a:r>
            <a:r>
              <a:rPr sz="1400" dirty="0">
                <a:solidFill>
                  <a:schemeClr val="tx1"/>
                </a:solidFill>
                <a:latin typeface="+mn-lt"/>
                <a:cs typeface="+mn-ea"/>
                <a:sym typeface="+mn-lt"/>
              </a:rPr>
              <a:t>。</a:t>
            </a:r>
          </a:p>
        </p:txBody>
      </p:sp>
      <p:sp>
        <p:nvSpPr>
          <p:cNvPr id="42" name="Inhaltsplatzhalter 4"/>
          <p:cNvSpPr txBox="1"/>
          <p:nvPr/>
        </p:nvSpPr>
        <p:spPr>
          <a:xfrm>
            <a:off x="8788400" y="4338320"/>
            <a:ext cx="3166745" cy="938530"/>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lnSpc>
                <a:spcPct val="100000"/>
              </a:lnSpc>
              <a:spcAft>
                <a:spcPts val="600"/>
              </a:spcAft>
              <a:buNone/>
            </a:pPr>
            <a:r>
              <a:rPr sz="1400" b="1" dirty="0">
                <a:solidFill>
                  <a:srgbClr val="F87616"/>
                </a:solidFill>
                <a:latin typeface="+mn-lt"/>
                <a:cs typeface="+mn-ea"/>
                <a:sym typeface="+mn-lt"/>
              </a:rPr>
              <a:t>（十四）使用面积</a:t>
            </a:r>
          </a:p>
          <a:p>
            <a:pPr marL="0" indent="0" fontAlgn="auto">
              <a:lnSpc>
                <a:spcPct val="100000"/>
              </a:lnSpc>
              <a:spcAft>
                <a:spcPts val="600"/>
              </a:spcAft>
              <a:buNone/>
            </a:pPr>
            <a:r>
              <a:rPr sz="1400" dirty="0">
                <a:solidFill>
                  <a:schemeClr val="tx1"/>
                </a:solidFill>
                <a:latin typeface="+mn-lt"/>
                <a:cs typeface="+mn-ea"/>
                <a:sym typeface="+mn-lt"/>
              </a:rPr>
              <a:t>使用面积是指主要使用房间和辅助使用房间的净面积，建筑装修所占面积计入使用面积中，单位m</a:t>
            </a:r>
            <a:r>
              <a:rPr sz="1400" baseline="30000" dirty="0">
                <a:solidFill>
                  <a:schemeClr val="tx1"/>
                </a:solidFill>
                <a:latin typeface="+mn-lt"/>
                <a:cs typeface="+mn-ea"/>
                <a:sym typeface="+mn-lt"/>
              </a:rPr>
              <a:t>2</a:t>
            </a:r>
            <a:r>
              <a:rPr sz="1400" dirty="0">
                <a:solidFill>
                  <a:schemeClr val="tx1"/>
                </a:solidFill>
                <a:latin typeface="+mn-lt"/>
                <a:cs typeface="+mn-ea"/>
                <a:sym typeface="+mn-lt"/>
              </a:rPr>
              <a:t>。</a:t>
            </a:r>
          </a:p>
        </p:txBody>
      </p:sp>
      <p:sp>
        <p:nvSpPr>
          <p:cNvPr id="43" name="Inhaltsplatzhalter 4"/>
          <p:cNvSpPr txBox="1"/>
          <p:nvPr/>
        </p:nvSpPr>
        <p:spPr>
          <a:xfrm>
            <a:off x="544830" y="3353753"/>
            <a:ext cx="2976880" cy="115379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fontAlgn="auto">
              <a:lnSpc>
                <a:spcPct val="100000"/>
              </a:lnSpc>
              <a:spcAft>
                <a:spcPts val="600"/>
              </a:spcAft>
              <a:buNone/>
            </a:pPr>
            <a:r>
              <a:rPr sz="1400" b="1" dirty="0">
                <a:solidFill>
                  <a:srgbClr val="F87616"/>
                </a:solidFill>
                <a:latin typeface="+mn-lt"/>
                <a:cs typeface="+mn-ea"/>
                <a:sym typeface="+mn-lt"/>
              </a:rPr>
              <a:t>（十一）建筑高度与结构高度</a:t>
            </a:r>
          </a:p>
          <a:p>
            <a:pPr marL="0" indent="0" algn="r" fontAlgn="auto">
              <a:lnSpc>
                <a:spcPct val="100000"/>
              </a:lnSpc>
              <a:spcAft>
                <a:spcPts val="600"/>
              </a:spcAft>
              <a:buNone/>
            </a:pPr>
            <a:r>
              <a:rPr sz="1400" dirty="0">
                <a:solidFill>
                  <a:schemeClr val="tx1"/>
                </a:solidFill>
                <a:latin typeface="+mn-lt"/>
                <a:cs typeface="+mn-ea"/>
                <a:sym typeface="+mn-lt"/>
              </a:rPr>
              <a:t>建筑高度指室外设计地坪至女儿墙顶部的垂直距离，单位 m。结构高度指室外地坪至屋顶板上皮的垂直距离，单位 m。</a:t>
            </a:r>
          </a:p>
        </p:txBody>
      </p:sp>
      <p:sp>
        <p:nvSpPr>
          <p:cNvPr id="44" name="Inhaltsplatzhalter 4"/>
          <p:cNvSpPr txBox="1"/>
          <p:nvPr/>
        </p:nvSpPr>
        <p:spPr>
          <a:xfrm>
            <a:off x="348615" y="4838065"/>
            <a:ext cx="3369310" cy="1153795"/>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fontAlgn="auto">
              <a:lnSpc>
                <a:spcPct val="100000"/>
              </a:lnSpc>
              <a:spcAft>
                <a:spcPts val="600"/>
              </a:spcAft>
              <a:buNone/>
            </a:pPr>
            <a:r>
              <a:rPr sz="1400" b="1" dirty="0">
                <a:solidFill>
                  <a:srgbClr val="F87616"/>
                </a:solidFill>
                <a:latin typeface="+mn-lt"/>
                <a:cs typeface="+mn-ea"/>
                <a:sym typeface="+mn-lt"/>
              </a:rPr>
              <a:t>（十二）建筑面积</a:t>
            </a:r>
          </a:p>
          <a:p>
            <a:pPr marL="0" indent="0" algn="r" fontAlgn="auto">
              <a:lnSpc>
                <a:spcPct val="100000"/>
              </a:lnSpc>
              <a:spcAft>
                <a:spcPts val="600"/>
              </a:spcAft>
              <a:buNone/>
            </a:pPr>
            <a:r>
              <a:rPr sz="1400" dirty="0">
                <a:solidFill>
                  <a:schemeClr val="tx1"/>
                </a:solidFill>
                <a:latin typeface="+mn-lt"/>
                <a:cs typeface="+mn-ea"/>
                <a:sym typeface="+mn-lt"/>
              </a:rPr>
              <a:t>它由使用面积、交通面积和结构面积组成，指建筑物外包尺寸（有外保温材料的墙体，应该从外保温材料外皮计起）围合的面积再乘以层数得到，单位m</a:t>
            </a:r>
            <a:r>
              <a:rPr sz="1400" baseline="30000" dirty="0">
                <a:solidFill>
                  <a:schemeClr val="tx1"/>
                </a:solidFill>
                <a:latin typeface="+mn-lt"/>
                <a:cs typeface="+mn-ea"/>
                <a:sym typeface="+mn-lt"/>
              </a:rPr>
              <a:t>2</a:t>
            </a:r>
            <a:r>
              <a:rPr sz="1400" dirty="0">
                <a:solidFill>
                  <a:schemeClr val="tx1"/>
                </a:solidFill>
                <a:latin typeface="+mn-lt"/>
                <a:cs typeface="+mn-ea"/>
                <a:sym typeface="+mn-lt"/>
              </a:rPr>
              <a:t>。</a:t>
            </a:r>
          </a:p>
        </p:txBody>
      </p:sp>
      <p:sp>
        <p:nvSpPr>
          <p:cNvPr id="45" name="Inhaltsplatzhalter 4"/>
          <p:cNvSpPr txBox="1"/>
          <p:nvPr/>
        </p:nvSpPr>
        <p:spPr>
          <a:xfrm>
            <a:off x="349250" y="2207895"/>
            <a:ext cx="3107055" cy="1076960"/>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fontAlgn="auto">
              <a:lnSpc>
                <a:spcPct val="100000"/>
              </a:lnSpc>
              <a:spcAft>
                <a:spcPts val="600"/>
              </a:spcAft>
              <a:buNone/>
            </a:pPr>
            <a:r>
              <a:rPr sz="1300" b="1" dirty="0">
                <a:solidFill>
                  <a:srgbClr val="F87616"/>
                </a:solidFill>
                <a:latin typeface="+mn-lt"/>
                <a:cs typeface="+mn-ea"/>
                <a:sym typeface="+mn-lt"/>
              </a:rPr>
              <a:t>（十）净高</a:t>
            </a:r>
          </a:p>
          <a:p>
            <a:pPr marL="0" indent="0" algn="r" fontAlgn="auto">
              <a:lnSpc>
                <a:spcPct val="100000"/>
              </a:lnSpc>
              <a:spcAft>
                <a:spcPts val="600"/>
              </a:spcAft>
              <a:buNone/>
            </a:pPr>
            <a:r>
              <a:rPr sz="1300" dirty="0">
                <a:solidFill>
                  <a:schemeClr val="tx1"/>
                </a:solidFill>
                <a:latin typeface="+mn-lt"/>
                <a:cs typeface="+mn-ea"/>
                <a:sym typeface="+mn-lt"/>
              </a:rPr>
              <a:t>净高是指房间的净空高度，即地（楼）面至上部顶棚底面的垂直距离，单位 mm。它等于层高减去楼地面的厚度、楼板厚度和顶棚高度。</a:t>
            </a:r>
          </a:p>
        </p:txBody>
      </p:sp>
      <p:sp>
        <p:nvSpPr>
          <p:cNvPr id="46" name="Inhaltsplatzhalter 4"/>
          <p:cNvSpPr txBox="1"/>
          <p:nvPr/>
        </p:nvSpPr>
        <p:spPr>
          <a:xfrm>
            <a:off x="8895715" y="3282633"/>
            <a:ext cx="2957830" cy="72326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lnSpc>
                <a:spcPct val="100000"/>
              </a:lnSpc>
              <a:spcAft>
                <a:spcPts val="600"/>
              </a:spcAft>
              <a:buNone/>
            </a:pPr>
            <a:r>
              <a:rPr sz="1400" b="1" dirty="0">
                <a:solidFill>
                  <a:srgbClr val="F87616"/>
                </a:solidFill>
                <a:latin typeface="+mn-lt"/>
                <a:cs typeface="+mn-ea"/>
                <a:sym typeface="+mn-lt"/>
              </a:rPr>
              <a:t>（十五）交通面积</a:t>
            </a:r>
          </a:p>
          <a:p>
            <a:pPr marL="0" indent="0" fontAlgn="auto">
              <a:lnSpc>
                <a:spcPct val="100000"/>
              </a:lnSpc>
              <a:spcAft>
                <a:spcPts val="600"/>
              </a:spcAft>
              <a:buNone/>
            </a:pPr>
            <a:r>
              <a:rPr sz="1400" dirty="0">
                <a:solidFill>
                  <a:schemeClr val="tx1"/>
                </a:solidFill>
                <a:latin typeface="+mn-lt"/>
                <a:cs typeface="+mn-ea"/>
                <a:sym typeface="+mn-lt"/>
              </a:rPr>
              <a:t>交通面积是指走道、楼梯间等交通联系设施的净面积，单位m</a:t>
            </a:r>
            <a:r>
              <a:rPr sz="1400" baseline="30000" dirty="0">
                <a:solidFill>
                  <a:schemeClr val="tx1"/>
                </a:solidFill>
                <a:latin typeface="+mn-lt"/>
                <a:cs typeface="+mn-ea"/>
                <a:sym typeface="+mn-lt"/>
              </a:rPr>
              <a:t>2</a:t>
            </a:r>
            <a:r>
              <a:rPr sz="1400" dirty="0">
                <a:solidFill>
                  <a:schemeClr val="tx1"/>
                </a:solidFill>
                <a:latin typeface="+mn-lt"/>
                <a:cs typeface="+mn-ea"/>
                <a:sym typeface="+mn-lt"/>
              </a:rPr>
              <a:t>。</a:t>
            </a:r>
          </a:p>
        </p:txBody>
      </p:sp>
      <p:sp>
        <p:nvSpPr>
          <p:cNvPr id="47" name="Inhaltsplatzhalter 4"/>
          <p:cNvSpPr txBox="1"/>
          <p:nvPr/>
        </p:nvSpPr>
        <p:spPr>
          <a:xfrm>
            <a:off x="2085975" y="1192530"/>
            <a:ext cx="3763645" cy="938530"/>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fontAlgn="auto">
              <a:lnSpc>
                <a:spcPct val="100000"/>
              </a:lnSpc>
              <a:spcAft>
                <a:spcPts val="600"/>
              </a:spcAft>
              <a:buNone/>
            </a:pPr>
            <a:r>
              <a:rPr sz="1400" b="1" dirty="0">
                <a:solidFill>
                  <a:srgbClr val="F87616"/>
                </a:solidFill>
                <a:latin typeface="+mn-lt"/>
                <a:cs typeface="+mn-ea"/>
                <a:sym typeface="+mn-lt"/>
              </a:rPr>
              <a:t>（九）层高</a:t>
            </a:r>
          </a:p>
          <a:p>
            <a:pPr marL="0" indent="0" algn="r" fontAlgn="auto">
              <a:lnSpc>
                <a:spcPct val="100000"/>
              </a:lnSpc>
              <a:spcAft>
                <a:spcPts val="600"/>
              </a:spcAft>
              <a:buNone/>
            </a:pPr>
            <a:r>
              <a:rPr sz="1400" dirty="0">
                <a:solidFill>
                  <a:schemeClr val="tx1"/>
                </a:solidFill>
                <a:latin typeface="+mn-lt"/>
                <a:cs typeface="+mn-ea"/>
                <a:sym typeface="+mn-lt"/>
              </a:rPr>
              <a:t>层高是指层间高度，即地（楼）面至上层楼面的垂直距离（顶层为顶层楼面至屋面板上表面的垂直距离），单位 mm。</a:t>
            </a:r>
          </a:p>
        </p:txBody>
      </p:sp>
      <p:sp>
        <p:nvSpPr>
          <p:cNvPr id="48" name="Inhaltsplatzhalter 4"/>
          <p:cNvSpPr txBox="1"/>
          <p:nvPr/>
        </p:nvSpPr>
        <p:spPr>
          <a:xfrm>
            <a:off x="6305550" y="5544820"/>
            <a:ext cx="3094355" cy="938530"/>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lnSpc>
                <a:spcPct val="100000"/>
              </a:lnSpc>
              <a:spcAft>
                <a:spcPts val="600"/>
              </a:spcAft>
              <a:buNone/>
            </a:pPr>
            <a:r>
              <a:rPr sz="1400" b="1" dirty="0">
                <a:solidFill>
                  <a:srgbClr val="F87616"/>
                </a:solidFill>
                <a:latin typeface="+mn-lt"/>
                <a:cs typeface="+mn-ea"/>
                <a:sym typeface="+mn-lt"/>
              </a:rPr>
              <a:t>（十三）结构面积</a:t>
            </a:r>
          </a:p>
          <a:p>
            <a:pPr marL="0" indent="0" fontAlgn="auto">
              <a:lnSpc>
                <a:spcPct val="100000"/>
              </a:lnSpc>
              <a:spcAft>
                <a:spcPts val="600"/>
              </a:spcAft>
              <a:buNone/>
            </a:pPr>
            <a:r>
              <a:rPr sz="1400" dirty="0">
                <a:solidFill>
                  <a:schemeClr val="tx1"/>
                </a:solidFill>
                <a:latin typeface="+mn-lt"/>
                <a:cs typeface="+mn-ea"/>
                <a:sym typeface="+mn-lt"/>
              </a:rPr>
              <a:t>结构面积是指墙体、柱子所占的面积（不包括装修，装修所占面积计入使用面积），单位m</a:t>
            </a:r>
            <a:r>
              <a:rPr sz="1400" baseline="30000" dirty="0">
                <a:solidFill>
                  <a:schemeClr val="tx1"/>
                </a:solidFill>
                <a:latin typeface="+mn-lt"/>
                <a:cs typeface="+mn-ea"/>
                <a:sym typeface="+mn-lt"/>
              </a:rPr>
              <a:t>2</a:t>
            </a:r>
            <a:r>
              <a:rPr sz="1400" dirty="0">
                <a:solidFill>
                  <a:schemeClr val="tx1"/>
                </a:solidFill>
                <a:latin typeface="+mn-lt"/>
                <a:cs typeface="+mn-ea"/>
                <a:sym typeface="+mn-lt"/>
              </a:rPr>
              <a:t>。</a:t>
            </a:r>
          </a:p>
        </p:txBody>
      </p:sp>
      <p:grpSp>
        <p:nvGrpSpPr>
          <p:cNvPr id="49" name="Group 29"/>
          <p:cNvGrpSpPr/>
          <p:nvPr/>
        </p:nvGrpSpPr>
        <p:grpSpPr>
          <a:xfrm>
            <a:off x="7678765" y="4486260"/>
            <a:ext cx="476250" cy="555625"/>
            <a:chOff x="10063163" y="1916113"/>
            <a:chExt cx="476250" cy="555625"/>
          </a:xfrm>
          <a:solidFill>
            <a:schemeClr val="accent2"/>
          </a:solidFill>
        </p:grpSpPr>
        <p:sp>
          <p:nvSpPr>
            <p:cNvPr id="50" name="Freeform 14"/>
            <p:cNvSpPr>
              <a:spLocks noEditPoints="1"/>
            </p:cNvSpPr>
            <p:nvPr/>
          </p:nvSpPr>
          <p:spPr bwMode="auto">
            <a:xfrm>
              <a:off x="10063163" y="1916113"/>
              <a:ext cx="476250" cy="555625"/>
            </a:xfrm>
            <a:custGeom>
              <a:avLst/>
              <a:gdLst>
                <a:gd name="T0" fmla="*/ 670 w 2997"/>
                <a:gd name="T1" fmla="*/ 3206 h 3500"/>
                <a:gd name="T2" fmla="*/ 2327 w 2997"/>
                <a:gd name="T3" fmla="*/ 3186 h 3500"/>
                <a:gd name="T4" fmla="*/ 1060 w 2997"/>
                <a:gd name="T5" fmla="*/ 2694 h 3500"/>
                <a:gd name="T6" fmla="*/ 1546 w 2997"/>
                <a:gd name="T7" fmla="*/ 2186 h 3500"/>
                <a:gd name="T8" fmla="*/ 1389 w 2997"/>
                <a:gd name="T9" fmla="*/ 2326 h 3500"/>
                <a:gd name="T10" fmla="*/ 1733 w 2997"/>
                <a:gd name="T11" fmla="*/ 2532 h 3500"/>
                <a:gd name="T12" fmla="*/ 1597 w 2997"/>
                <a:gd name="T13" fmla="*/ 2237 h 3500"/>
                <a:gd name="T14" fmla="*/ 2477 w 2997"/>
                <a:gd name="T15" fmla="*/ 903 h 3500"/>
                <a:gd name="T16" fmla="*/ 2578 w 2997"/>
                <a:gd name="T17" fmla="*/ 1066 h 3500"/>
                <a:gd name="T18" fmla="*/ 2798 w 2997"/>
                <a:gd name="T19" fmla="*/ 665 h 3500"/>
                <a:gd name="T20" fmla="*/ 2813 w 2997"/>
                <a:gd name="T21" fmla="*/ 442 h 3500"/>
                <a:gd name="T22" fmla="*/ 253 w 2997"/>
                <a:gd name="T23" fmla="*/ 410 h 3500"/>
                <a:gd name="T24" fmla="*/ 165 w 2997"/>
                <a:gd name="T25" fmla="*/ 476 h 3500"/>
                <a:gd name="T26" fmla="*/ 254 w 2997"/>
                <a:gd name="T27" fmla="*/ 808 h 3500"/>
                <a:gd name="T28" fmla="*/ 525 w 2997"/>
                <a:gd name="T29" fmla="*/ 1176 h 3500"/>
                <a:gd name="T30" fmla="*/ 500 w 2997"/>
                <a:gd name="T31" fmla="*/ 676 h 3500"/>
                <a:gd name="T32" fmla="*/ 663 w 2997"/>
                <a:gd name="T33" fmla="*/ 164 h 3500"/>
                <a:gd name="T34" fmla="*/ 680 w 2997"/>
                <a:gd name="T35" fmla="*/ 879 h 3500"/>
                <a:gd name="T36" fmla="*/ 835 w 2997"/>
                <a:gd name="T37" fmla="*/ 1451 h 3500"/>
                <a:gd name="T38" fmla="*/ 1108 w 2997"/>
                <a:gd name="T39" fmla="*/ 1855 h 3500"/>
                <a:gd name="T40" fmla="*/ 1440 w 2997"/>
                <a:gd name="T41" fmla="*/ 2023 h 3500"/>
                <a:gd name="T42" fmla="*/ 1784 w 2997"/>
                <a:gd name="T43" fmla="*/ 1938 h 3500"/>
                <a:gd name="T44" fmla="*/ 2079 w 2997"/>
                <a:gd name="T45" fmla="*/ 1612 h 3500"/>
                <a:gd name="T46" fmla="*/ 2282 w 2997"/>
                <a:gd name="T47" fmla="*/ 1082 h 3500"/>
                <a:gd name="T48" fmla="*/ 2337 w 2997"/>
                <a:gd name="T49" fmla="*/ 172 h 3500"/>
                <a:gd name="T50" fmla="*/ 669 w 2997"/>
                <a:gd name="T51" fmla="*/ 0 h 3500"/>
                <a:gd name="T52" fmla="*/ 2459 w 2997"/>
                <a:gd name="T53" fmla="*/ 62 h 3500"/>
                <a:gd name="T54" fmla="*/ 2743 w 2997"/>
                <a:gd name="T55" fmla="*/ 248 h 3500"/>
                <a:gd name="T56" fmla="*/ 2937 w 2997"/>
                <a:gd name="T57" fmla="*/ 337 h 3500"/>
                <a:gd name="T58" fmla="*/ 2994 w 2997"/>
                <a:gd name="T59" fmla="*/ 540 h 3500"/>
                <a:gd name="T60" fmla="*/ 2815 w 2997"/>
                <a:gd name="T61" fmla="*/ 1014 h 3500"/>
                <a:gd name="T62" fmla="*/ 2473 w 2997"/>
                <a:gd name="T63" fmla="*/ 1384 h 3500"/>
                <a:gd name="T64" fmla="*/ 2175 w 2997"/>
                <a:gd name="T65" fmla="*/ 1765 h 3500"/>
                <a:gd name="T66" fmla="*/ 1872 w 2997"/>
                <a:gd name="T67" fmla="*/ 2073 h 3500"/>
                <a:gd name="T68" fmla="*/ 1781 w 2997"/>
                <a:gd name="T69" fmla="*/ 2310 h 3500"/>
                <a:gd name="T70" fmla="*/ 1956 w 2997"/>
                <a:gd name="T71" fmla="*/ 2502 h 3500"/>
                <a:gd name="T72" fmla="*/ 2094 w 2997"/>
                <a:gd name="T73" fmla="*/ 2571 h 3500"/>
                <a:gd name="T74" fmla="*/ 2333 w 2997"/>
                <a:gd name="T75" fmla="*/ 2996 h 3500"/>
                <a:gd name="T76" fmla="*/ 2487 w 2997"/>
                <a:gd name="T77" fmla="*/ 3150 h 3500"/>
                <a:gd name="T78" fmla="*/ 2475 w 2997"/>
                <a:gd name="T79" fmla="*/ 3477 h 3500"/>
                <a:gd name="T80" fmla="*/ 546 w 2997"/>
                <a:gd name="T81" fmla="*/ 3489 h 3500"/>
                <a:gd name="T82" fmla="*/ 509 w 2997"/>
                <a:gd name="T83" fmla="*/ 3188 h 3500"/>
                <a:gd name="T84" fmla="*/ 637 w 2997"/>
                <a:gd name="T85" fmla="*/ 3011 h 3500"/>
                <a:gd name="T86" fmla="*/ 902 w 2997"/>
                <a:gd name="T87" fmla="*/ 2590 h 3500"/>
                <a:gd name="T88" fmla="*/ 1006 w 2997"/>
                <a:gd name="T89" fmla="*/ 2521 h 3500"/>
                <a:gd name="T90" fmla="*/ 1204 w 2997"/>
                <a:gd name="T91" fmla="*/ 2351 h 3500"/>
                <a:gd name="T92" fmla="*/ 1189 w 2997"/>
                <a:gd name="T93" fmla="*/ 2111 h 3500"/>
                <a:gd name="T94" fmla="*/ 870 w 2997"/>
                <a:gd name="T95" fmla="*/ 1831 h 3500"/>
                <a:gd name="T96" fmla="*/ 595 w 2997"/>
                <a:gd name="T97" fmla="*/ 1432 h 3500"/>
                <a:gd name="T98" fmla="*/ 228 w 2997"/>
                <a:gd name="T99" fmla="*/ 1084 h 3500"/>
                <a:gd name="T100" fmla="*/ 20 w 2997"/>
                <a:gd name="T101" fmla="*/ 624 h 3500"/>
                <a:gd name="T102" fmla="*/ 38 w 2997"/>
                <a:gd name="T103" fmla="*/ 367 h 3500"/>
                <a:gd name="T104" fmla="*/ 216 w 2997"/>
                <a:gd name="T105" fmla="*/ 251 h 3500"/>
                <a:gd name="T106" fmla="*/ 522 w 2997"/>
                <a:gd name="T107" fmla="*/ 85 h 3500"/>
                <a:gd name="T108" fmla="*/ 669 w 2997"/>
                <a:gd name="T109" fmla="*/ 0 h 3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997" h="3500">
                  <a:moveTo>
                    <a:pt x="749" y="3146"/>
                  </a:moveTo>
                  <a:lnTo>
                    <a:pt x="727" y="3149"/>
                  </a:lnTo>
                  <a:lnTo>
                    <a:pt x="707" y="3157"/>
                  </a:lnTo>
                  <a:lnTo>
                    <a:pt x="691" y="3170"/>
                  </a:lnTo>
                  <a:lnTo>
                    <a:pt x="679" y="3186"/>
                  </a:lnTo>
                  <a:lnTo>
                    <a:pt x="670" y="3206"/>
                  </a:lnTo>
                  <a:lnTo>
                    <a:pt x="668" y="3227"/>
                  </a:lnTo>
                  <a:lnTo>
                    <a:pt x="668" y="3338"/>
                  </a:lnTo>
                  <a:lnTo>
                    <a:pt x="2337" y="3338"/>
                  </a:lnTo>
                  <a:lnTo>
                    <a:pt x="2337" y="3227"/>
                  </a:lnTo>
                  <a:lnTo>
                    <a:pt x="2334" y="3206"/>
                  </a:lnTo>
                  <a:lnTo>
                    <a:pt x="2327" y="3186"/>
                  </a:lnTo>
                  <a:lnTo>
                    <a:pt x="2314" y="3170"/>
                  </a:lnTo>
                  <a:lnTo>
                    <a:pt x="2297" y="3157"/>
                  </a:lnTo>
                  <a:lnTo>
                    <a:pt x="2278" y="3149"/>
                  </a:lnTo>
                  <a:lnTo>
                    <a:pt x="2257" y="3146"/>
                  </a:lnTo>
                  <a:lnTo>
                    <a:pt x="749" y="3146"/>
                  </a:lnTo>
                  <a:close/>
                  <a:moveTo>
                    <a:pt x="1060" y="2694"/>
                  </a:moveTo>
                  <a:lnTo>
                    <a:pt x="1060" y="2985"/>
                  </a:lnTo>
                  <a:lnTo>
                    <a:pt x="1944" y="2985"/>
                  </a:lnTo>
                  <a:lnTo>
                    <a:pt x="1944" y="2694"/>
                  </a:lnTo>
                  <a:lnTo>
                    <a:pt x="1060" y="2694"/>
                  </a:lnTo>
                  <a:close/>
                  <a:moveTo>
                    <a:pt x="1593" y="2181"/>
                  </a:moveTo>
                  <a:lnTo>
                    <a:pt x="1546" y="2186"/>
                  </a:lnTo>
                  <a:lnTo>
                    <a:pt x="1498" y="2188"/>
                  </a:lnTo>
                  <a:lnTo>
                    <a:pt x="1455" y="2187"/>
                  </a:lnTo>
                  <a:lnTo>
                    <a:pt x="1411" y="2182"/>
                  </a:lnTo>
                  <a:lnTo>
                    <a:pt x="1408" y="2230"/>
                  </a:lnTo>
                  <a:lnTo>
                    <a:pt x="1401" y="2279"/>
                  </a:lnTo>
                  <a:lnTo>
                    <a:pt x="1389" y="2326"/>
                  </a:lnTo>
                  <a:lnTo>
                    <a:pt x="1373" y="2373"/>
                  </a:lnTo>
                  <a:lnTo>
                    <a:pt x="1353" y="2417"/>
                  </a:lnTo>
                  <a:lnTo>
                    <a:pt x="1328" y="2460"/>
                  </a:lnTo>
                  <a:lnTo>
                    <a:pt x="1302" y="2497"/>
                  </a:lnTo>
                  <a:lnTo>
                    <a:pt x="1274" y="2532"/>
                  </a:lnTo>
                  <a:lnTo>
                    <a:pt x="1733" y="2532"/>
                  </a:lnTo>
                  <a:lnTo>
                    <a:pt x="1698" y="2489"/>
                  </a:lnTo>
                  <a:lnTo>
                    <a:pt x="1667" y="2444"/>
                  </a:lnTo>
                  <a:lnTo>
                    <a:pt x="1643" y="2395"/>
                  </a:lnTo>
                  <a:lnTo>
                    <a:pt x="1621" y="2344"/>
                  </a:lnTo>
                  <a:lnTo>
                    <a:pt x="1607" y="2291"/>
                  </a:lnTo>
                  <a:lnTo>
                    <a:pt x="1597" y="2237"/>
                  </a:lnTo>
                  <a:lnTo>
                    <a:pt x="1593" y="2181"/>
                  </a:lnTo>
                  <a:close/>
                  <a:moveTo>
                    <a:pt x="2499" y="410"/>
                  </a:moveTo>
                  <a:lnTo>
                    <a:pt x="2499" y="559"/>
                  </a:lnTo>
                  <a:lnTo>
                    <a:pt x="2496" y="676"/>
                  </a:lnTo>
                  <a:lnTo>
                    <a:pt x="2490" y="790"/>
                  </a:lnTo>
                  <a:lnTo>
                    <a:pt x="2477" y="903"/>
                  </a:lnTo>
                  <a:lnTo>
                    <a:pt x="2460" y="1013"/>
                  </a:lnTo>
                  <a:lnTo>
                    <a:pt x="2439" y="1121"/>
                  </a:lnTo>
                  <a:lnTo>
                    <a:pt x="2412" y="1226"/>
                  </a:lnTo>
                  <a:lnTo>
                    <a:pt x="2472" y="1176"/>
                  </a:lnTo>
                  <a:lnTo>
                    <a:pt x="2527" y="1123"/>
                  </a:lnTo>
                  <a:lnTo>
                    <a:pt x="2578" y="1066"/>
                  </a:lnTo>
                  <a:lnTo>
                    <a:pt x="2626" y="1005"/>
                  </a:lnTo>
                  <a:lnTo>
                    <a:pt x="2669" y="943"/>
                  </a:lnTo>
                  <a:lnTo>
                    <a:pt x="2708" y="877"/>
                  </a:lnTo>
                  <a:lnTo>
                    <a:pt x="2743" y="808"/>
                  </a:lnTo>
                  <a:lnTo>
                    <a:pt x="2773" y="737"/>
                  </a:lnTo>
                  <a:lnTo>
                    <a:pt x="2798" y="665"/>
                  </a:lnTo>
                  <a:lnTo>
                    <a:pt x="2819" y="590"/>
                  </a:lnTo>
                  <a:lnTo>
                    <a:pt x="2833" y="514"/>
                  </a:lnTo>
                  <a:lnTo>
                    <a:pt x="2835" y="494"/>
                  </a:lnTo>
                  <a:lnTo>
                    <a:pt x="2831" y="476"/>
                  </a:lnTo>
                  <a:lnTo>
                    <a:pt x="2825" y="458"/>
                  </a:lnTo>
                  <a:lnTo>
                    <a:pt x="2813" y="442"/>
                  </a:lnTo>
                  <a:lnTo>
                    <a:pt x="2800" y="428"/>
                  </a:lnTo>
                  <a:lnTo>
                    <a:pt x="2783" y="419"/>
                  </a:lnTo>
                  <a:lnTo>
                    <a:pt x="2763" y="413"/>
                  </a:lnTo>
                  <a:lnTo>
                    <a:pt x="2743" y="410"/>
                  </a:lnTo>
                  <a:lnTo>
                    <a:pt x="2499" y="410"/>
                  </a:lnTo>
                  <a:close/>
                  <a:moveTo>
                    <a:pt x="253" y="410"/>
                  </a:moveTo>
                  <a:lnTo>
                    <a:pt x="233" y="413"/>
                  </a:lnTo>
                  <a:lnTo>
                    <a:pt x="215" y="419"/>
                  </a:lnTo>
                  <a:lnTo>
                    <a:pt x="198" y="428"/>
                  </a:lnTo>
                  <a:lnTo>
                    <a:pt x="183" y="442"/>
                  </a:lnTo>
                  <a:lnTo>
                    <a:pt x="173" y="458"/>
                  </a:lnTo>
                  <a:lnTo>
                    <a:pt x="165" y="476"/>
                  </a:lnTo>
                  <a:lnTo>
                    <a:pt x="162" y="494"/>
                  </a:lnTo>
                  <a:lnTo>
                    <a:pt x="163" y="514"/>
                  </a:lnTo>
                  <a:lnTo>
                    <a:pt x="178" y="590"/>
                  </a:lnTo>
                  <a:lnTo>
                    <a:pt x="198" y="665"/>
                  </a:lnTo>
                  <a:lnTo>
                    <a:pt x="224" y="737"/>
                  </a:lnTo>
                  <a:lnTo>
                    <a:pt x="254" y="808"/>
                  </a:lnTo>
                  <a:lnTo>
                    <a:pt x="288" y="877"/>
                  </a:lnTo>
                  <a:lnTo>
                    <a:pt x="328" y="943"/>
                  </a:lnTo>
                  <a:lnTo>
                    <a:pt x="371" y="1005"/>
                  </a:lnTo>
                  <a:lnTo>
                    <a:pt x="419" y="1066"/>
                  </a:lnTo>
                  <a:lnTo>
                    <a:pt x="470" y="1123"/>
                  </a:lnTo>
                  <a:lnTo>
                    <a:pt x="525" y="1176"/>
                  </a:lnTo>
                  <a:lnTo>
                    <a:pt x="584" y="1226"/>
                  </a:lnTo>
                  <a:lnTo>
                    <a:pt x="558" y="1121"/>
                  </a:lnTo>
                  <a:lnTo>
                    <a:pt x="537" y="1013"/>
                  </a:lnTo>
                  <a:lnTo>
                    <a:pt x="520" y="903"/>
                  </a:lnTo>
                  <a:lnTo>
                    <a:pt x="508" y="790"/>
                  </a:lnTo>
                  <a:lnTo>
                    <a:pt x="500" y="676"/>
                  </a:lnTo>
                  <a:lnTo>
                    <a:pt x="498" y="559"/>
                  </a:lnTo>
                  <a:lnTo>
                    <a:pt x="498" y="410"/>
                  </a:lnTo>
                  <a:lnTo>
                    <a:pt x="253" y="410"/>
                  </a:lnTo>
                  <a:close/>
                  <a:moveTo>
                    <a:pt x="669" y="162"/>
                  </a:moveTo>
                  <a:lnTo>
                    <a:pt x="666" y="162"/>
                  </a:lnTo>
                  <a:lnTo>
                    <a:pt x="663" y="164"/>
                  </a:lnTo>
                  <a:lnTo>
                    <a:pt x="661" y="168"/>
                  </a:lnTo>
                  <a:lnTo>
                    <a:pt x="660" y="172"/>
                  </a:lnTo>
                  <a:lnTo>
                    <a:pt x="660" y="559"/>
                  </a:lnTo>
                  <a:lnTo>
                    <a:pt x="662" y="667"/>
                  </a:lnTo>
                  <a:lnTo>
                    <a:pt x="669" y="774"/>
                  </a:lnTo>
                  <a:lnTo>
                    <a:pt x="680" y="879"/>
                  </a:lnTo>
                  <a:lnTo>
                    <a:pt x="696" y="981"/>
                  </a:lnTo>
                  <a:lnTo>
                    <a:pt x="715" y="1082"/>
                  </a:lnTo>
                  <a:lnTo>
                    <a:pt x="739" y="1178"/>
                  </a:lnTo>
                  <a:lnTo>
                    <a:pt x="767" y="1273"/>
                  </a:lnTo>
                  <a:lnTo>
                    <a:pt x="798" y="1364"/>
                  </a:lnTo>
                  <a:lnTo>
                    <a:pt x="835" y="1451"/>
                  </a:lnTo>
                  <a:lnTo>
                    <a:pt x="875" y="1534"/>
                  </a:lnTo>
                  <a:lnTo>
                    <a:pt x="918" y="1612"/>
                  </a:lnTo>
                  <a:lnTo>
                    <a:pt x="962" y="1682"/>
                  </a:lnTo>
                  <a:lnTo>
                    <a:pt x="1008" y="1746"/>
                  </a:lnTo>
                  <a:lnTo>
                    <a:pt x="1057" y="1803"/>
                  </a:lnTo>
                  <a:lnTo>
                    <a:pt x="1108" y="1855"/>
                  </a:lnTo>
                  <a:lnTo>
                    <a:pt x="1160" y="1900"/>
                  </a:lnTo>
                  <a:lnTo>
                    <a:pt x="1214" y="1938"/>
                  </a:lnTo>
                  <a:lnTo>
                    <a:pt x="1268" y="1970"/>
                  </a:lnTo>
                  <a:lnTo>
                    <a:pt x="1324" y="1994"/>
                  </a:lnTo>
                  <a:lnTo>
                    <a:pt x="1382" y="2012"/>
                  </a:lnTo>
                  <a:lnTo>
                    <a:pt x="1440" y="2023"/>
                  </a:lnTo>
                  <a:lnTo>
                    <a:pt x="1498" y="2026"/>
                  </a:lnTo>
                  <a:lnTo>
                    <a:pt x="1557" y="2023"/>
                  </a:lnTo>
                  <a:lnTo>
                    <a:pt x="1615" y="2012"/>
                  </a:lnTo>
                  <a:lnTo>
                    <a:pt x="1672" y="1994"/>
                  </a:lnTo>
                  <a:lnTo>
                    <a:pt x="1728" y="1970"/>
                  </a:lnTo>
                  <a:lnTo>
                    <a:pt x="1784" y="1938"/>
                  </a:lnTo>
                  <a:lnTo>
                    <a:pt x="1837" y="1900"/>
                  </a:lnTo>
                  <a:lnTo>
                    <a:pt x="1890" y="1855"/>
                  </a:lnTo>
                  <a:lnTo>
                    <a:pt x="1939" y="1803"/>
                  </a:lnTo>
                  <a:lnTo>
                    <a:pt x="1988" y="1746"/>
                  </a:lnTo>
                  <a:lnTo>
                    <a:pt x="2035" y="1682"/>
                  </a:lnTo>
                  <a:lnTo>
                    <a:pt x="2079" y="1612"/>
                  </a:lnTo>
                  <a:lnTo>
                    <a:pt x="2123" y="1534"/>
                  </a:lnTo>
                  <a:lnTo>
                    <a:pt x="2162" y="1451"/>
                  </a:lnTo>
                  <a:lnTo>
                    <a:pt x="2198" y="1364"/>
                  </a:lnTo>
                  <a:lnTo>
                    <a:pt x="2230" y="1273"/>
                  </a:lnTo>
                  <a:lnTo>
                    <a:pt x="2259" y="1178"/>
                  </a:lnTo>
                  <a:lnTo>
                    <a:pt x="2282" y="1082"/>
                  </a:lnTo>
                  <a:lnTo>
                    <a:pt x="2302" y="981"/>
                  </a:lnTo>
                  <a:lnTo>
                    <a:pt x="2317" y="879"/>
                  </a:lnTo>
                  <a:lnTo>
                    <a:pt x="2329" y="774"/>
                  </a:lnTo>
                  <a:lnTo>
                    <a:pt x="2335" y="667"/>
                  </a:lnTo>
                  <a:lnTo>
                    <a:pt x="2337" y="559"/>
                  </a:lnTo>
                  <a:lnTo>
                    <a:pt x="2337" y="172"/>
                  </a:lnTo>
                  <a:lnTo>
                    <a:pt x="2336" y="168"/>
                  </a:lnTo>
                  <a:lnTo>
                    <a:pt x="2334" y="164"/>
                  </a:lnTo>
                  <a:lnTo>
                    <a:pt x="2331" y="162"/>
                  </a:lnTo>
                  <a:lnTo>
                    <a:pt x="2328" y="162"/>
                  </a:lnTo>
                  <a:lnTo>
                    <a:pt x="669" y="162"/>
                  </a:lnTo>
                  <a:close/>
                  <a:moveTo>
                    <a:pt x="669" y="0"/>
                  </a:moveTo>
                  <a:lnTo>
                    <a:pt x="2328" y="0"/>
                  </a:lnTo>
                  <a:lnTo>
                    <a:pt x="2358" y="3"/>
                  </a:lnTo>
                  <a:lnTo>
                    <a:pt x="2387" y="11"/>
                  </a:lnTo>
                  <a:lnTo>
                    <a:pt x="2415" y="23"/>
                  </a:lnTo>
                  <a:lnTo>
                    <a:pt x="2438" y="40"/>
                  </a:lnTo>
                  <a:lnTo>
                    <a:pt x="2459" y="62"/>
                  </a:lnTo>
                  <a:lnTo>
                    <a:pt x="2476" y="85"/>
                  </a:lnTo>
                  <a:lnTo>
                    <a:pt x="2489" y="111"/>
                  </a:lnTo>
                  <a:lnTo>
                    <a:pt x="2496" y="141"/>
                  </a:lnTo>
                  <a:lnTo>
                    <a:pt x="2499" y="172"/>
                  </a:lnTo>
                  <a:lnTo>
                    <a:pt x="2499" y="248"/>
                  </a:lnTo>
                  <a:lnTo>
                    <a:pt x="2743" y="248"/>
                  </a:lnTo>
                  <a:lnTo>
                    <a:pt x="2780" y="251"/>
                  </a:lnTo>
                  <a:lnTo>
                    <a:pt x="2816" y="259"/>
                  </a:lnTo>
                  <a:lnTo>
                    <a:pt x="2850" y="272"/>
                  </a:lnTo>
                  <a:lnTo>
                    <a:pt x="2882" y="290"/>
                  </a:lnTo>
                  <a:lnTo>
                    <a:pt x="2911" y="311"/>
                  </a:lnTo>
                  <a:lnTo>
                    <a:pt x="2937" y="337"/>
                  </a:lnTo>
                  <a:lnTo>
                    <a:pt x="2959" y="367"/>
                  </a:lnTo>
                  <a:lnTo>
                    <a:pt x="2976" y="399"/>
                  </a:lnTo>
                  <a:lnTo>
                    <a:pt x="2987" y="433"/>
                  </a:lnTo>
                  <a:lnTo>
                    <a:pt x="2995" y="468"/>
                  </a:lnTo>
                  <a:lnTo>
                    <a:pt x="2997" y="504"/>
                  </a:lnTo>
                  <a:lnTo>
                    <a:pt x="2994" y="540"/>
                  </a:lnTo>
                  <a:lnTo>
                    <a:pt x="2977" y="624"/>
                  </a:lnTo>
                  <a:lnTo>
                    <a:pt x="2955" y="706"/>
                  </a:lnTo>
                  <a:lnTo>
                    <a:pt x="2928" y="787"/>
                  </a:lnTo>
                  <a:lnTo>
                    <a:pt x="2895" y="864"/>
                  </a:lnTo>
                  <a:lnTo>
                    <a:pt x="2858" y="941"/>
                  </a:lnTo>
                  <a:lnTo>
                    <a:pt x="2815" y="1014"/>
                  </a:lnTo>
                  <a:lnTo>
                    <a:pt x="2769" y="1084"/>
                  </a:lnTo>
                  <a:lnTo>
                    <a:pt x="2718" y="1152"/>
                  </a:lnTo>
                  <a:lnTo>
                    <a:pt x="2663" y="1215"/>
                  </a:lnTo>
                  <a:lnTo>
                    <a:pt x="2603" y="1276"/>
                  </a:lnTo>
                  <a:lnTo>
                    <a:pt x="2540" y="1332"/>
                  </a:lnTo>
                  <a:lnTo>
                    <a:pt x="2473" y="1384"/>
                  </a:lnTo>
                  <a:lnTo>
                    <a:pt x="2402" y="1432"/>
                  </a:lnTo>
                  <a:lnTo>
                    <a:pt x="2328" y="1475"/>
                  </a:lnTo>
                  <a:lnTo>
                    <a:pt x="2295" y="1552"/>
                  </a:lnTo>
                  <a:lnTo>
                    <a:pt x="2258" y="1625"/>
                  </a:lnTo>
                  <a:lnTo>
                    <a:pt x="2218" y="1695"/>
                  </a:lnTo>
                  <a:lnTo>
                    <a:pt x="2175" y="1765"/>
                  </a:lnTo>
                  <a:lnTo>
                    <a:pt x="2129" y="1828"/>
                  </a:lnTo>
                  <a:lnTo>
                    <a:pt x="2081" y="1888"/>
                  </a:lnTo>
                  <a:lnTo>
                    <a:pt x="2031" y="1942"/>
                  </a:lnTo>
                  <a:lnTo>
                    <a:pt x="1980" y="1992"/>
                  </a:lnTo>
                  <a:lnTo>
                    <a:pt x="1926" y="2035"/>
                  </a:lnTo>
                  <a:lnTo>
                    <a:pt x="1872" y="2073"/>
                  </a:lnTo>
                  <a:lnTo>
                    <a:pt x="1814" y="2106"/>
                  </a:lnTo>
                  <a:lnTo>
                    <a:pt x="1757" y="2134"/>
                  </a:lnTo>
                  <a:lnTo>
                    <a:pt x="1755" y="2180"/>
                  </a:lnTo>
                  <a:lnTo>
                    <a:pt x="1759" y="2225"/>
                  </a:lnTo>
                  <a:lnTo>
                    <a:pt x="1768" y="2269"/>
                  </a:lnTo>
                  <a:lnTo>
                    <a:pt x="1781" y="2310"/>
                  </a:lnTo>
                  <a:lnTo>
                    <a:pt x="1801" y="2350"/>
                  </a:lnTo>
                  <a:lnTo>
                    <a:pt x="1824" y="2387"/>
                  </a:lnTo>
                  <a:lnTo>
                    <a:pt x="1851" y="2421"/>
                  </a:lnTo>
                  <a:lnTo>
                    <a:pt x="1882" y="2452"/>
                  </a:lnTo>
                  <a:lnTo>
                    <a:pt x="1917" y="2480"/>
                  </a:lnTo>
                  <a:lnTo>
                    <a:pt x="1956" y="2502"/>
                  </a:lnTo>
                  <a:lnTo>
                    <a:pt x="1998" y="2520"/>
                  </a:lnTo>
                  <a:lnTo>
                    <a:pt x="2042" y="2534"/>
                  </a:lnTo>
                  <a:lnTo>
                    <a:pt x="2043" y="2534"/>
                  </a:lnTo>
                  <a:lnTo>
                    <a:pt x="2064" y="2541"/>
                  </a:lnTo>
                  <a:lnTo>
                    <a:pt x="2081" y="2554"/>
                  </a:lnTo>
                  <a:lnTo>
                    <a:pt x="2094" y="2571"/>
                  </a:lnTo>
                  <a:lnTo>
                    <a:pt x="2103" y="2590"/>
                  </a:lnTo>
                  <a:lnTo>
                    <a:pt x="2106" y="2612"/>
                  </a:lnTo>
                  <a:lnTo>
                    <a:pt x="2106" y="2985"/>
                  </a:lnTo>
                  <a:lnTo>
                    <a:pt x="2257" y="2985"/>
                  </a:lnTo>
                  <a:lnTo>
                    <a:pt x="2296" y="2988"/>
                  </a:lnTo>
                  <a:lnTo>
                    <a:pt x="2333" y="2996"/>
                  </a:lnTo>
                  <a:lnTo>
                    <a:pt x="2368" y="3011"/>
                  </a:lnTo>
                  <a:lnTo>
                    <a:pt x="2400" y="3031"/>
                  </a:lnTo>
                  <a:lnTo>
                    <a:pt x="2428" y="3056"/>
                  </a:lnTo>
                  <a:lnTo>
                    <a:pt x="2453" y="3084"/>
                  </a:lnTo>
                  <a:lnTo>
                    <a:pt x="2472" y="3116"/>
                  </a:lnTo>
                  <a:lnTo>
                    <a:pt x="2487" y="3150"/>
                  </a:lnTo>
                  <a:lnTo>
                    <a:pt x="2496" y="3188"/>
                  </a:lnTo>
                  <a:lnTo>
                    <a:pt x="2499" y="3227"/>
                  </a:lnTo>
                  <a:lnTo>
                    <a:pt x="2499" y="3419"/>
                  </a:lnTo>
                  <a:lnTo>
                    <a:pt x="2496" y="3441"/>
                  </a:lnTo>
                  <a:lnTo>
                    <a:pt x="2488" y="3460"/>
                  </a:lnTo>
                  <a:lnTo>
                    <a:pt x="2475" y="3477"/>
                  </a:lnTo>
                  <a:lnTo>
                    <a:pt x="2459" y="3489"/>
                  </a:lnTo>
                  <a:lnTo>
                    <a:pt x="2440" y="3497"/>
                  </a:lnTo>
                  <a:lnTo>
                    <a:pt x="2418" y="3500"/>
                  </a:lnTo>
                  <a:lnTo>
                    <a:pt x="586" y="3500"/>
                  </a:lnTo>
                  <a:lnTo>
                    <a:pt x="565" y="3497"/>
                  </a:lnTo>
                  <a:lnTo>
                    <a:pt x="546" y="3489"/>
                  </a:lnTo>
                  <a:lnTo>
                    <a:pt x="529" y="3477"/>
                  </a:lnTo>
                  <a:lnTo>
                    <a:pt x="516" y="3460"/>
                  </a:lnTo>
                  <a:lnTo>
                    <a:pt x="509" y="3441"/>
                  </a:lnTo>
                  <a:lnTo>
                    <a:pt x="506" y="3419"/>
                  </a:lnTo>
                  <a:lnTo>
                    <a:pt x="506" y="3227"/>
                  </a:lnTo>
                  <a:lnTo>
                    <a:pt x="509" y="3188"/>
                  </a:lnTo>
                  <a:lnTo>
                    <a:pt x="518" y="3150"/>
                  </a:lnTo>
                  <a:lnTo>
                    <a:pt x="532" y="3116"/>
                  </a:lnTo>
                  <a:lnTo>
                    <a:pt x="552" y="3084"/>
                  </a:lnTo>
                  <a:lnTo>
                    <a:pt x="577" y="3056"/>
                  </a:lnTo>
                  <a:lnTo>
                    <a:pt x="605" y="3031"/>
                  </a:lnTo>
                  <a:lnTo>
                    <a:pt x="637" y="3011"/>
                  </a:lnTo>
                  <a:lnTo>
                    <a:pt x="672" y="2996"/>
                  </a:lnTo>
                  <a:lnTo>
                    <a:pt x="709" y="2988"/>
                  </a:lnTo>
                  <a:lnTo>
                    <a:pt x="749" y="2985"/>
                  </a:lnTo>
                  <a:lnTo>
                    <a:pt x="899" y="2985"/>
                  </a:lnTo>
                  <a:lnTo>
                    <a:pt x="899" y="2612"/>
                  </a:lnTo>
                  <a:lnTo>
                    <a:pt x="902" y="2590"/>
                  </a:lnTo>
                  <a:lnTo>
                    <a:pt x="911" y="2571"/>
                  </a:lnTo>
                  <a:lnTo>
                    <a:pt x="924" y="2554"/>
                  </a:lnTo>
                  <a:lnTo>
                    <a:pt x="941" y="2541"/>
                  </a:lnTo>
                  <a:lnTo>
                    <a:pt x="961" y="2534"/>
                  </a:lnTo>
                  <a:lnTo>
                    <a:pt x="962" y="2534"/>
                  </a:lnTo>
                  <a:lnTo>
                    <a:pt x="1006" y="2521"/>
                  </a:lnTo>
                  <a:lnTo>
                    <a:pt x="1048" y="2503"/>
                  </a:lnTo>
                  <a:lnTo>
                    <a:pt x="1086" y="2480"/>
                  </a:lnTo>
                  <a:lnTo>
                    <a:pt x="1121" y="2453"/>
                  </a:lnTo>
                  <a:lnTo>
                    <a:pt x="1153" y="2422"/>
                  </a:lnTo>
                  <a:lnTo>
                    <a:pt x="1180" y="2388"/>
                  </a:lnTo>
                  <a:lnTo>
                    <a:pt x="1204" y="2351"/>
                  </a:lnTo>
                  <a:lnTo>
                    <a:pt x="1223" y="2312"/>
                  </a:lnTo>
                  <a:lnTo>
                    <a:pt x="1236" y="2271"/>
                  </a:lnTo>
                  <a:lnTo>
                    <a:pt x="1245" y="2227"/>
                  </a:lnTo>
                  <a:lnTo>
                    <a:pt x="1249" y="2183"/>
                  </a:lnTo>
                  <a:lnTo>
                    <a:pt x="1248" y="2138"/>
                  </a:lnTo>
                  <a:lnTo>
                    <a:pt x="1189" y="2111"/>
                  </a:lnTo>
                  <a:lnTo>
                    <a:pt x="1131" y="2078"/>
                  </a:lnTo>
                  <a:lnTo>
                    <a:pt x="1076" y="2040"/>
                  </a:lnTo>
                  <a:lnTo>
                    <a:pt x="1021" y="1995"/>
                  </a:lnTo>
                  <a:lnTo>
                    <a:pt x="969" y="1945"/>
                  </a:lnTo>
                  <a:lnTo>
                    <a:pt x="918" y="1891"/>
                  </a:lnTo>
                  <a:lnTo>
                    <a:pt x="870" y="1831"/>
                  </a:lnTo>
                  <a:lnTo>
                    <a:pt x="823" y="1766"/>
                  </a:lnTo>
                  <a:lnTo>
                    <a:pt x="778" y="1695"/>
                  </a:lnTo>
                  <a:lnTo>
                    <a:pt x="739" y="1625"/>
                  </a:lnTo>
                  <a:lnTo>
                    <a:pt x="703" y="1552"/>
                  </a:lnTo>
                  <a:lnTo>
                    <a:pt x="669" y="1475"/>
                  </a:lnTo>
                  <a:lnTo>
                    <a:pt x="595" y="1432"/>
                  </a:lnTo>
                  <a:lnTo>
                    <a:pt x="525" y="1384"/>
                  </a:lnTo>
                  <a:lnTo>
                    <a:pt x="457" y="1332"/>
                  </a:lnTo>
                  <a:lnTo>
                    <a:pt x="394" y="1276"/>
                  </a:lnTo>
                  <a:lnTo>
                    <a:pt x="335" y="1215"/>
                  </a:lnTo>
                  <a:lnTo>
                    <a:pt x="279" y="1152"/>
                  </a:lnTo>
                  <a:lnTo>
                    <a:pt x="228" y="1084"/>
                  </a:lnTo>
                  <a:lnTo>
                    <a:pt x="181" y="1014"/>
                  </a:lnTo>
                  <a:lnTo>
                    <a:pt x="139" y="941"/>
                  </a:lnTo>
                  <a:lnTo>
                    <a:pt x="102" y="864"/>
                  </a:lnTo>
                  <a:lnTo>
                    <a:pt x="69" y="787"/>
                  </a:lnTo>
                  <a:lnTo>
                    <a:pt x="42" y="706"/>
                  </a:lnTo>
                  <a:lnTo>
                    <a:pt x="20" y="624"/>
                  </a:lnTo>
                  <a:lnTo>
                    <a:pt x="3" y="540"/>
                  </a:lnTo>
                  <a:lnTo>
                    <a:pt x="0" y="504"/>
                  </a:lnTo>
                  <a:lnTo>
                    <a:pt x="2" y="468"/>
                  </a:lnTo>
                  <a:lnTo>
                    <a:pt x="9" y="433"/>
                  </a:lnTo>
                  <a:lnTo>
                    <a:pt x="21" y="399"/>
                  </a:lnTo>
                  <a:lnTo>
                    <a:pt x="38" y="367"/>
                  </a:lnTo>
                  <a:lnTo>
                    <a:pt x="60" y="337"/>
                  </a:lnTo>
                  <a:lnTo>
                    <a:pt x="86" y="311"/>
                  </a:lnTo>
                  <a:lnTo>
                    <a:pt x="116" y="290"/>
                  </a:lnTo>
                  <a:lnTo>
                    <a:pt x="147" y="272"/>
                  </a:lnTo>
                  <a:lnTo>
                    <a:pt x="181" y="259"/>
                  </a:lnTo>
                  <a:lnTo>
                    <a:pt x="216" y="251"/>
                  </a:lnTo>
                  <a:lnTo>
                    <a:pt x="253" y="248"/>
                  </a:lnTo>
                  <a:lnTo>
                    <a:pt x="498" y="248"/>
                  </a:lnTo>
                  <a:lnTo>
                    <a:pt x="498" y="172"/>
                  </a:lnTo>
                  <a:lnTo>
                    <a:pt x="500" y="141"/>
                  </a:lnTo>
                  <a:lnTo>
                    <a:pt x="509" y="111"/>
                  </a:lnTo>
                  <a:lnTo>
                    <a:pt x="522" y="85"/>
                  </a:lnTo>
                  <a:lnTo>
                    <a:pt x="539" y="62"/>
                  </a:lnTo>
                  <a:lnTo>
                    <a:pt x="559" y="40"/>
                  </a:lnTo>
                  <a:lnTo>
                    <a:pt x="583" y="23"/>
                  </a:lnTo>
                  <a:lnTo>
                    <a:pt x="610" y="11"/>
                  </a:lnTo>
                  <a:lnTo>
                    <a:pt x="638" y="3"/>
                  </a:lnTo>
                  <a:lnTo>
                    <a:pt x="669"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51" name="Freeform 15"/>
            <p:cNvSpPr>
              <a:spLocks noEditPoints="1"/>
            </p:cNvSpPr>
            <p:nvPr/>
          </p:nvSpPr>
          <p:spPr bwMode="auto">
            <a:xfrm>
              <a:off x="10221913" y="1990726"/>
              <a:ext cx="157163" cy="152400"/>
            </a:xfrm>
            <a:custGeom>
              <a:avLst/>
              <a:gdLst>
                <a:gd name="T0" fmla="*/ 440 w 991"/>
                <a:gd name="T1" fmla="*/ 377 h 951"/>
                <a:gd name="T2" fmla="*/ 415 w 991"/>
                <a:gd name="T3" fmla="*/ 406 h 951"/>
                <a:gd name="T4" fmla="*/ 379 w 991"/>
                <a:gd name="T5" fmla="*/ 421 h 951"/>
                <a:gd name="T6" fmla="*/ 345 w 991"/>
                <a:gd name="T7" fmla="*/ 527 h 951"/>
                <a:gd name="T8" fmla="*/ 365 w 991"/>
                <a:gd name="T9" fmla="*/ 560 h 951"/>
                <a:gd name="T10" fmla="*/ 368 w 991"/>
                <a:gd name="T11" fmla="*/ 598 h 951"/>
                <a:gd name="T12" fmla="*/ 458 w 991"/>
                <a:gd name="T13" fmla="*/ 664 h 951"/>
                <a:gd name="T14" fmla="*/ 495 w 991"/>
                <a:gd name="T15" fmla="*/ 654 h 951"/>
                <a:gd name="T16" fmla="*/ 534 w 991"/>
                <a:gd name="T17" fmla="*/ 664 h 951"/>
                <a:gd name="T18" fmla="*/ 623 w 991"/>
                <a:gd name="T19" fmla="*/ 598 h 951"/>
                <a:gd name="T20" fmla="*/ 626 w 991"/>
                <a:gd name="T21" fmla="*/ 560 h 951"/>
                <a:gd name="T22" fmla="*/ 646 w 991"/>
                <a:gd name="T23" fmla="*/ 527 h 951"/>
                <a:gd name="T24" fmla="*/ 612 w 991"/>
                <a:gd name="T25" fmla="*/ 421 h 951"/>
                <a:gd name="T26" fmla="*/ 576 w 991"/>
                <a:gd name="T27" fmla="*/ 406 h 951"/>
                <a:gd name="T28" fmla="*/ 552 w 991"/>
                <a:gd name="T29" fmla="*/ 377 h 951"/>
                <a:gd name="T30" fmla="*/ 495 w 991"/>
                <a:gd name="T31" fmla="*/ 0 h 951"/>
                <a:gd name="T32" fmla="*/ 530 w 991"/>
                <a:gd name="T33" fmla="*/ 9 h 951"/>
                <a:gd name="T34" fmla="*/ 558 w 991"/>
                <a:gd name="T35" fmla="*/ 30 h 951"/>
                <a:gd name="T36" fmla="*/ 678 w 991"/>
                <a:gd name="T37" fmla="*/ 267 h 951"/>
                <a:gd name="T38" fmla="*/ 940 w 991"/>
                <a:gd name="T39" fmla="*/ 308 h 951"/>
                <a:gd name="T40" fmla="*/ 969 w 991"/>
                <a:gd name="T41" fmla="*/ 327 h 951"/>
                <a:gd name="T42" fmla="*/ 987 w 991"/>
                <a:gd name="T43" fmla="*/ 358 h 951"/>
                <a:gd name="T44" fmla="*/ 991 w 991"/>
                <a:gd name="T45" fmla="*/ 394 h 951"/>
                <a:gd name="T46" fmla="*/ 978 w 991"/>
                <a:gd name="T47" fmla="*/ 426 h 951"/>
                <a:gd name="T48" fmla="*/ 790 w 991"/>
                <a:gd name="T49" fmla="*/ 613 h 951"/>
                <a:gd name="T50" fmla="*/ 833 w 991"/>
                <a:gd name="T51" fmla="*/ 875 h 951"/>
                <a:gd name="T52" fmla="*/ 823 w 991"/>
                <a:gd name="T53" fmla="*/ 909 h 951"/>
                <a:gd name="T54" fmla="*/ 800 w 991"/>
                <a:gd name="T55" fmla="*/ 936 h 951"/>
                <a:gd name="T56" fmla="*/ 769 w 991"/>
                <a:gd name="T57" fmla="*/ 949 h 951"/>
                <a:gd name="T58" fmla="*/ 733 w 991"/>
                <a:gd name="T59" fmla="*/ 949 h 951"/>
                <a:gd name="T60" fmla="*/ 495 w 991"/>
                <a:gd name="T61" fmla="*/ 827 h 951"/>
                <a:gd name="T62" fmla="*/ 260 w 991"/>
                <a:gd name="T63" fmla="*/ 948 h 951"/>
                <a:gd name="T64" fmla="*/ 225 w 991"/>
                <a:gd name="T65" fmla="*/ 950 h 951"/>
                <a:gd name="T66" fmla="*/ 192 w 991"/>
                <a:gd name="T67" fmla="*/ 936 h 951"/>
                <a:gd name="T68" fmla="*/ 168 w 991"/>
                <a:gd name="T69" fmla="*/ 909 h 951"/>
                <a:gd name="T70" fmla="*/ 158 w 991"/>
                <a:gd name="T71" fmla="*/ 875 h 951"/>
                <a:gd name="T72" fmla="*/ 202 w 991"/>
                <a:gd name="T73" fmla="*/ 613 h 951"/>
                <a:gd name="T74" fmla="*/ 13 w 991"/>
                <a:gd name="T75" fmla="*/ 426 h 951"/>
                <a:gd name="T76" fmla="*/ 0 w 991"/>
                <a:gd name="T77" fmla="*/ 394 h 951"/>
                <a:gd name="T78" fmla="*/ 3 w 991"/>
                <a:gd name="T79" fmla="*/ 358 h 951"/>
                <a:gd name="T80" fmla="*/ 22 w 991"/>
                <a:gd name="T81" fmla="*/ 327 h 951"/>
                <a:gd name="T82" fmla="*/ 52 w 991"/>
                <a:gd name="T83" fmla="*/ 308 h 951"/>
                <a:gd name="T84" fmla="*/ 314 w 991"/>
                <a:gd name="T85" fmla="*/ 267 h 951"/>
                <a:gd name="T86" fmla="*/ 433 w 991"/>
                <a:gd name="T87" fmla="*/ 30 h 951"/>
                <a:gd name="T88" fmla="*/ 460 w 991"/>
                <a:gd name="T89" fmla="*/ 9 h 951"/>
                <a:gd name="T90" fmla="*/ 495 w 991"/>
                <a:gd name="T91" fmla="*/ 0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91" h="951">
                  <a:moveTo>
                    <a:pt x="495" y="264"/>
                  </a:moveTo>
                  <a:lnTo>
                    <a:pt x="440" y="377"/>
                  </a:lnTo>
                  <a:lnTo>
                    <a:pt x="430" y="394"/>
                  </a:lnTo>
                  <a:lnTo>
                    <a:pt x="415" y="406"/>
                  </a:lnTo>
                  <a:lnTo>
                    <a:pt x="398" y="416"/>
                  </a:lnTo>
                  <a:lnTo>
                    <a:pt x="379" y="421"/>
                  </a:lnTo>
                  <a:lnTo>
                    <a:pt x="255" y="439"/>
                  </a:lnTo>
                  <a:lnTo>
                    <a:pt x="345" y="527"/>
                  </a:lnTo>
                  <a:lnTo>
                    <a:pt x="357" y="542"/>
                  </a:lnTo>
                  <a:lnTo>
                    <a:pt x="365" y="560"/>
                  </a:lnTo>
                  <a:lnTo>
                    <a:pt x="369" y="579"/>
                  </a:lnTo>
                  <a:lnTo>
                    <a:pt x="368" y="598"/>
                  </a:lnTo>
                  <a:lnTo>
                    <a:pt x="347" y="722"/>
                  </a:lnTo>
                  <a:lnTo>
                    <a:pt x="458" y="664"/>
                  </a:lnTo>
                  <a:lnTo>
                    <a:pt x="476" y="657"/>
                  </a:lnTo>
                  <a:lnTo>
                    <a:pt x="495" y="654"/>
                  </a:lnTo>
                  <a:lnTo>
                    <a:pt x="514" y="657"/>
                  </a:lnTo>
                  <a:lnTo>
                    <a:pt x="534" y="664"/>
                  </a:lnTo>
                  <a:lnTo>
                    <a:pt x="644" y="722"/>
                  </a:lnTo>
                  <a:lnTo>
                    <a:pt x="623" y="598"/>
                  </a:lnTo>
                  <a:lnTo>
                    <a:pt x="623" y="579"/>
                  </a:lnTo>
                  <a:lnTo>
                    <a:pt x="626" y="560"/>
                  </a:lnTo>
                  <a:lnTo>
                    <a:pt x="634" y="542"/>
                  </a:lnTo>
                  <a:lnTo>
                    <a:pt x="646" y="527"/>
                  </a:lnTo>
                  <a:lnTo>
                    <a:pt x="736" y="439"/>
                  </a:lnTo>
                  <a:lnTo>
                    <a:pt x="612" y="421"/>
                  </a:lnTo>
                  <a:lnTo>
                    <a:pt x="593" y="416"/>
                  </a:lnTo>
                  <a:lnTo>
                    <a:pt x="576" y="406"/>
                  </a:lnTo>
                  <a:lnTo>
                    <a:pt x="562" y="394"/>
                  </a:lnTo>
                  <a:lnTo>
                    <a:pt x="552" y="377"/>
                  </a:lnTo>
                  <a:lnTo>
                    <a:pt x="495" y="264"/>
                  </a:lnTo>
                  <a:close/>
                  <a:moveTo>
                    <a:pt x="495" y="0"/>
                  </a:moveTo>
                  <a:lnTo>
                    <a:pt x="513" y="2"/>
                  </a:lnTo>
                  <a:lnTo>
                    <a:pt x="530" y="9"/>
                  </a:lnTo>
                  <a:lnTo>
                    <a:pt x="545" y="18"/>
                  </a:lnTo>
                  <a:lnTo>
                    <a:pt x="558" y="30"/>
                  </a:lnTo>
                  <a:lnTo>
                    <a:pt x="569" y="46"/>
                  </a:lnTo>
                  <a:lnTo>
                    <a:pt x="678" y="267"/>
                  </a:lnTo>
                  <a:lnTo>
                    <a:pt x="922" y="302"/>
                  </a:lnTo>
                  <a:lnTo>
                    <a:pt x="940" y="308"/>
                  </a:lnTo>
                  <a:lnTo>
                    <a:pt x="956" y="315"/>
                  </a:lnTo>
                  <a:lnTo>
                    <a:pt x="969" y="327"/>
                  </a:lnTo>
                  <a:lnTo>
                    <a:pt x="980" y="342"/>
                  </a:lnTo>
                  <a:lnTo>
                    <a:pt x="987" y="358"/>
                  </a:lnTo>
                  <a:lnTo>
                    <a:pt x="991" y="376"/>
                  </a:lnTo>
                  <a:lnTo>
                    <a:pt x="991" y="394"/>
                  </a:lnTo>
                  <a:lnTo>
                    <a:pt x="986" y="411"/>
                  </a:lnTo>
                  <a:lnTo>
                    <a:pt x="978" y="426"/>
                  </a:lnTo>
                  <a:lnTo>
                    <a:pt x="967" y="440"/>
                  </a:lnTo>
                  <a:lnTo>
                    <a:pt x="790" y="613"/>
                  </a:lnTo>
                  <a:lnTo>
                    <a:pt x="832" y="857"/>
                  </a:lnTo>
                  <a:lnTo>
                    <a:pt x="833" y="875"/>
                  </a:lnTo>
                  <a:lnTo>
                    <a:pt x="829" y="892"/>
                  </a:lnTo>
                  <a:lnTo>
                    <a:pt x="823" y="909"/>
                  </a:lnTo>
                  <a:lnTo>
                    <a:pt x="812" y="924"/>
                  </a:lnTo>
                  <a:lnTo>
                    <a:pt x="800" y="936"/>
                  </a:lnTo>
                  <a:lnTo>
                    <a:pt x="785" y="944"/>
                  </a:lnTo>
                  <a:lnTo>
                    <a:pt x="769" y="949"/>
                  </a:lnTo>
                  <a:lnTo>
                    <a:pt x="752" y="951"/>
                  </a:lnTo>
                  <a:lnTo>
                    <a:pt x="733" y="949"/>
                  </a:lnTo>
                  <a:lnTo>
                    <a:pt x="714" y="942"/>
                  </a:lnTo>
                  <a:lnTo>
                    <a:pt x="495" y="827"/>
                  </a:lnTo>
                  <a:lnTo>
                    <a:pt x="277" y="942"/>
                  </a:lnTo>
                  <a:lnTo>
                    <a:pt x="260" y="948"/>
                  </a:lnTo>
                  <a:lnTo>
                    <a:pt x="242" y="951"/>
                  </a:lnTo>
                  <a:lnTo>
                    <a:pt x="225" y="950"/>
                  </a:lnTo>
                  <a:lnTo>
                    <a:pt x="208" y="945"/>
                  </a:lnTo>
                  <a:lnTo>
                    <a:pt x="192" y="936"/>
                  </a:lnTo>
                  <a:lnTo>
                    <a:pt x="178" y="924"/>
                  </a:lnTo>
                  <a:lnTo>
                    <a:pt x="168" y="909"/>
                  </a:lnTo>
                  <a:lnTo>
                    <a:pt x="161" y="892"/>
                  </a:lnTo>
                  <a:lnTo>
                    <a:pt x="158" y="875"/>
                  </a:lnTo>
                  <a:lnTo>
                    <a:pt x="159" y="857"/>
                  </a:lnTo>
                  <a:lnTo>
                    <a:pt x="202" y="613"/>
                  </a:lnTo>
                  <a:lnTo>
                    <a:pt x="25" y="440"/>
                  </a:lnTo>
                  <a:lnTo>
                    <a:pt x="13" y="426"/>
                  </a:lnTo>
                  <a:lnTo>
                    <a:pt x="4" y="411"/>
                  </a:lnTo>
                  <a:lnTo>
                    <a:pt x="0" y="394"/>
                  </a:lnTo>
                  <a:lnTo>
                    <a:pt x="0" y="376"/>
                  </a:lnTo>
                  <a:lnTo>
                    <a:pt x="3" y="358"/>
                  </a:lnTo>
                  <a:lnTo>
                    <a:pt x="12" y="342"/>
                  </a:lnTo>
                  <a:lnTo>
                    <a:pt x="22" y="327"/>
                  </a:lnTo>
                  <a:lnTo>
                    <a:pt x="36" y="315"/>
                  </a:lnTo>
                  <a:lnTo>
                    <a:pt x="52" y="308"/>
                  </a:lnTo>
                  <a:lnTo>
                    <a:pt x="69" y="302"/>
                  </a:lnTo>
                  <a:lnTo>
                    <a:pt x="314" y="267"/>
                  </a:lnTo>
                  <a:lnTo>
                    <a:pt x="423" y="46"/>
                  </a:lnTo>
                  <a:lnTo>
                    <a:pt x="433" y="30"/>
                  </a:lnTo>
                  <a:lnTo>
                    <a:pt x="446" y="18"/>
                  </a:lnTo>
                  <a:lnTo>
                    <a:pt x="460" y="9"/>
                  </a:lnTo>
                  <a:lnTo>
                    <a:pt x="477" y="2"/>
                  </a:lnTo>
                  <a:lnTo>
                    <a:pt x="495"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grpSp>
      <p:sp>
        <p:nvSpPr>
          <p:cNvPr id="52" name="Freeform 412"/>
          <p:cNvSpPr>
            <a:spLocks noEditPoints="1"/>
          </p:cNvSpPr>
          <p:nvPr/>
        </p:nvSpPr>
        <p:spPr bwMode="auto">
          <a:xfrm>
            <a:off x="8210365" y="3379363"/>
            <a:ext cx="577850" cy="579437"/>
          </a:xfrm>
          <a:custGeom>
            <a:avLst/>
            <a:gdLst>
              <a:gd name="T0" fmla="*/ 1949 w 3642"/>
              <a:gd name="T1" fmla="*/ 1839 h 3651"/>
              <a:gd name="T2" fmla="*/ 1957 w 3642"/>
              <a:gd name="T3" fmla="*/ 1892 h 3651"/>
              <a:gd name="T4" fmla="*/ 1971 w 3642"/>
              <a:gd name="T5" fmla="*/ 1997 h 3651"/>
              <a:gd name="T6" fmla="*/ 1991 w 3642"/>
              <a:gd name="T7" fmla="*/ 2144 h 3651"/>
              <a:gd name="T8" fmla="*/ 2015 w 3642"/>
              <a:gd name="T9" fmla="*/ 2319 h 3651"/>
              <a:gd name="T10" fmla="*/ 2041 w 3642"/>
              <a:gd name="T11" fmla="*/ 2513 h 3651"/>
              <a:gd name="T12" fmla="*/ 2068 w 3642"/>
              <a:gd name="T13" fmla="*/ 2714 h 3651"/>
              <a:gd name="T14" fmla="*/ 2095 w 3642"/>
              <a:gd name="T15" fmla="*/ 2911 h 3651"/>
              <a:gd name="T16" fmla="*/ 2119 w 3642"/>
              <a:gd name="T17" fmla="*/ 3093 h 3651"/>
              <a:gd name="T18" fmla="*/ 2141 w 3642"/>
              <a:gd name="T19" fmla="*/ 3249 h 3651"/>
              <a:gd name="T20" fmla="*/ 2157 w 3642"/>
              <a:gd name="T21" fmla="*/ 3367 h 3651"/>
              <a:gd name="T22" fmla="*/ 2167 w 3642"/>
              <a:gd name="T23" fmla="*/ 3438 h 3651"/>
              <a:gd name="T24" fmla="*/ 2169 w 3642"/>
              <a:gd name="T25" fmla="*/ 3454 h 3651"/>
              <a:gd name="T26" fmla="*/ 2171 w 3642"/>
              <a:gd name="T27" fmla="*/ 3457 h 3651"/>
              <a:gd name="T28" fmla="*/ 2179 w 3642"/>
              <a:gd name="T29" fmla="*/ 3458 h 3651"/>
              <a:gd name="T30" fmla="*/ 2181 w 3642"/>
              <a:gd name="T31" fmla="*/ 3454 h 3651"/>
              <a:gd name="T32" fmla="*/ 197 w 3642"/>
              <a:gd name="T33" fmla="*/ 1465 h 3651"/>
              <a:gd name="T34" fmla="*/ 192 w 3642"/>
              <a:gd name="T35" fmla="*/ 1467 h 3651"/>
              <a:gd name="T36" fmla="*/ 192 w 3642"/>
              <a:gd name="T37" fmla="*/ 1474 h 3651"/>
              <a:gd name="T38" fmla="*/ 196 w 3642"/>
              <a:gd name="T39" fmla="*/ 1477 h 3651"/>
              <a:gd name="T40" fmla="*/ 212 w 3642"/>
              <a:gd name="T41" fmla="*/ 1480 h 3651"/>
              <a:gd name="T42" fmla="*/ 282 w 3642"/>
              <a:gd name="T43" fmla="*/ 1490 h 3651"/>
              <a:gd name="T44" fmla="*/ 400 w 3642"/>
              <a:gd name="T45" fmla="*/ 1505 h 3651"/>
              <a:gd name="T46" fmla="*/ 556 w 3642"/>
              <a:gd name="T47" fmla="*/ 1526 h 3651"/>
              <a:gd name="T48" fmla="*/ 738 w 3642"/>
              <a:gd name="T49" fmla="*/ 1552 h 3651"/>
              <a:gd name="T50" fmla="*/ 935 w 3642"/>
              <a:gd name="T51" fmla="*/ 1578 h 3651"/>
              <a:gd name="T52" fmla="*/ 1136 w 3642"/>
              <a:gd name="T53" fmla="*/ 1605 h 3651"/>
              <a:gd name="T54" fmla="*/ 1328 w 3642"/>
              <a:gd name="T55" fmla="*/ 1631 h 3651"/>
              <a:gd name="T56" fmla="*/ 1504 w 3642"/>
              <a:gd name="T57" fmla="*/ 1656 h 3651"/>
              <a:gd name="T58" fmla="*/ 1649 w 3642"/>
              <a:gd name="T59" fmla="*/ 1676 h 3651"/>
              <a:gd name="T60" fmla="*/ 1754 w 3642"/>
              <a:gd name="T61" fmla="*/ 1690 h 3651"/>
              <a:gd name="T62" fmla="*/ 1808 w 3642"/>
              <a:gd name="T63" fmla="*/ 1698 h 3651"/>
              <a:gd name="T64" fmla="*/ 3435 w 3642"/>
              <a:gd name="T65" fmla="*/ 0 h 3651"/>
              <a:gd name="T66" fmla="*/ 3529 w 3642"/>
              <a:gd name="T67" fmla="*/ 20 h 3651"/>
              <a:gd name="T68" fmla="*/ 3585 w 3642"/>
              <a:gd name="T69" fmla="*/ 59 h 3651"/>
              <a:gd name="T70" fmla="*/ 3623 w 3642"/>
              <a:gd name="T71" fmla="*/ 114 h 3651"/>
              <a:gd name="T72" fmla="*/ 3642 w 3642"/>
              <a:gd name="T73" fmla="*/ 207 h 3651"/>
              <a:gd name="T74" fmla="*/ 2360 w 3642"/>
              <a:gd name="T75" fmla="*/ 3524 h 3651"/>
              <a:gd name="T76" fmla="*/ 2301 w 3642"/>
              <a:gd name="T77" fmla="*/ 3607 h 3651"/>
              <a:gd name="T78" fmla="*/ 2210 w 3642"/>
              <a:gd name="T79" fmla="*/ 3648 h 3651"/>
              <a:gd name="T80" fmla="*/ 2118 w 3642"/>
              <a:gd name="T81" fmla="*/ 3642 h 3651"/>
              <a:gd name="T82" fmla="*/ 2035 w 3642"/>
              <a:gd name="T83" fmla="*/ 3593 h 3651"/>
              <a:gd name="T84" fmla="*/ 1985 w 3642"/>
              <a:gd name="T85" fmla="*/ 3511 h 3651"/>
              <a:gd name="T86" fmla="*/ 1763 w 3642"/>
              <a:gd name="T87" fmla="*/ 1886 h 3651"/>
              <a:gd name="T88" fmla="*/ 173 w 3642"/>
              <a:gd name="T89" fmla="*/ 1669 h 3651"/>
              <a:gd name="T90" fmla="*/ 81 w 3642"/>
              <a:gd name="T91" fmla="*/ 1633 h 3651"/>
              <a:gd name="T92" fmla="*/ 20 w 3642"/>
              <a:gd name="T93" fmla="*/ 1559 h 3651"/>
              <a:gd name="T94" fmla="*/ 0 w 3642"/>
              <a:gd name="T95" fmla="*/ 1461 h 3651"/>
              <a:gd name="T96" fmla="*/ 28 w 3642"/>
              <a:gd name="T97" fmla="*/ 1369 h 3651"/>
              <a:gd name="T98" fmla="*/ 96 w 3642"/>
              <a:gd name="T99" fmla="*/ 1300 h 3651"/>
              <a:gd name="T100" fmla="*/ 3403 w 3642"/>
              <a:gd name="T101" fmla="*/ 4 h 3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42" h="3651">
                <a:moveTo>
                  <a:pt x="3368" y="412"/>
                </a:moveTo>
                <a:lnTo>
                  <a:pt x="1948" y="1834"/>
                </a:lnTo>
                <a:lnTo>
                  <a:pt x="1949" y="1839"/>
                </a:lnTo>
                <a:lnTo>
                  <a:pt x="1951" y="1850"/>
                </a:lnTo>
                <a:lnTo>
                  <a:pt x="1953" y="1869"/>
                </a:lnTo>
                <a:lnTo>
                  <a:pt x="1957" y="1892"/>
                </a:lnTo>
                <a:lnTo>
                  <a:pt x="1961" y="1922"/>
                </a:lnTo>
                <a:lnTo>
                  <a:pt x="1965" y="1957"/>
                </a:lnTo>
                <a:lnTo>
                  <a:pt x="1971" y="1997"/>
                </a:lnTo>
                <a:lnTo>
                  <a:pt x="1978" y="2043"/>
                </a:lnTo>
                <a:lnTo>
                  <a:pt x="1984" y="2091"/>
                </a:lnTo>
                <a:lnTo>
                  <a:pt x="1991" y="2144"/>
                </a:lnTo>
                <a:lnTo>
                  <a:pt x="1999" y="2199"/>
                </a:lnTo>
                <a:lnTo>
                  <a:pt x="2006" y="2258"/>
                </a:lnTo>
                <a:lnTo>
                  <a:pt x="2015" y="2319"/>
                </a:lnTo>
                <a:lnTo>
                  <a:pt x="2023" y="2382"/>
                </a:lnTo>
                <a:lnTo>
                  <a:pt x="2032" y="2447"/>
                </a:lnTo>
                <a:lnTo>
                  <a:pt x="2041" y="2513"/>
                </a:lnTo>
                <a:lnTo>
                  <a:pt x="2051" y="2579"/>
                </a:lnTo>
                <a:lnTo>
                  <a:pt x="2059" y="2647"/>
                </a:lnTo>
                <a:lnTo>
                  <a:pt x="2068" y="2714"/>
                </a:lnTo>
                <a:lnTo>
                  <a:pt x="2077" y="2781"/>
                </a:lnTo>
                <a:lnTo>
                  <a:pt x="2086" y="2846"/>
                </a:lnTo>
                <a:lnTo>
                  <a:pt x="2095" y="2911"/>
                </a:lnTo>
                <a:lnTo>
                  <a:pt x="2104" y="2974"/>
                </a:lnTo>
                <a:lnTo>
                  <a:pt x="2111" y="3035"/>
                </a:lnTo>
                <a:lnTo>
                  <a:pt x="2119" y="3093"/>
                </a:lnTo>
                <a:lnTo>
                  <a:pt x="2127" y="3149"/>
                </a:lnTo>
                <a:lnTo>
                  <a:pt x="2135" y="3201"/>
                </a:lnTo>
                <a:lnTo>
                  <a:pt x="2141" y="3249"/>
                </a:lnTo>
                <a:lnTo>
                  <a:pt x="2147" y="3293"/>
                </a:lnTo>
                <a:lnTo>
                  <a:pt x="2152" y="3333"/>
                </a:lnTo>
                <a:lnTo>
                  <a:pt x="2157" y="3367"/>
                </a:lnTo>
                <a:lnTo>
                  <a:pt x="2161" y="3397"/>
                </a:lnTo>
                <a:lnTo>
                  <a:pt x="2165" y="3420"/>
                </a:lnTo>
                <a:lnTo>
                  <a:pt x="2167" y="3438"/>
                </a:lnTo>
                <a:lnTo>
                  <a:pt x="2168" y="3448"/>
                </a:lnTo>
                <a:lnTo>
                  <a:pt x="2168" y="3453"/>
                </a:lnTo>
                <a:lnTo>
                  <a:pt x="2169" y="3454"/>
                </a:lnTo>
                <a:lnTo>
                  <a:pt x="2169" y="3456"/>
                </a:lnTo>
                <a:lnTo>
                  <a:pt x="2170" y="3457"/>
                </a:lnTo>
                <a:lnTo>
                  <a:pt x="2171" y="3457"/>
                </a:lnTo>
                <a:lnTo>
                  <a:pt x="2175" y="3458"/>
                </a:lnTo>
                <a:lnTo>
                  <a:pt x="2177" y="3458"/>
                </a:lnTo>
                <a:lnTo>
                  <a:pt x="2179" y="3458"/>
                </a:lnTo>
                <a:lnTo>
                  <a:pt x="2180" y="3457"/>
                </a:lnTo>
                <a:lnTo>
                  <a:pt x="2180" y="3456"/>
                </a:lnTo>
                <a:lnTo>
                  <a:pt x="2181" y="3454"/>
                </a:lnTo>
                <a:lnTo>
                  <a:pt x="3368" y="412"/>
                </a:lnTo>
                <a:close/>
                <a:moveTo>
                  <a:pt x="3232" y="276"/>
                </a:moveTo>
                <a:lnTo>
                  <a:pt x="197" y="1465"/>
                </a:lnTo>
                <a:lnTo>
                  <a:pt x="195" y="1465"/>
                </a:lnTo>
                <a:lnTo>
                  <a:pt x="194" y="1466"/>
                </a:lnTo>
                <a:lnTo>
                  <a:pt x="192" y="1467"/>
                </a:lnTo>
                <a:lnTo>
                  <a:pt x="192" y="1470"/>
                </a:lnTo>
                <a:lnTo>
                  <a:pt x="192" y="1472"/>
                </a:lnTo>
                <a:lnTo>
                  <a:pt x="192" y="1474"/>
                </a:lnTo>
                <a:lnTo>
                  <a:pt x="194" y="1476"/>
                </a:lnTo>
                <a:lnTo>
                  <a:pt x="195" y="1477"/>
                </a:lnTo>
                <a:lnTo>
                  <a:pt x="196" y="1477"/>
                </a:lnTo>
                <a:lnTo>
                  <a:pt x="198" y="1477"/>
                </a:lnTo>
                <a:lnTo>
                  <a:pt x="201" y="1479"/>
                </a:lnTo>
                <a:lnTo>
                  <a:pt x="212" y="1480"/>
                </a:lnTo>
                <a:lnTo>
                  <a:pt x="230" y="1482"/>
                </a:lnTo>
                <a:lnTo>
                  <a:pt x="253" y="1485"/>
                </a:lnTo>
                <a:lnTo>
                  <a:pt x="282" y="1490"/>
                </a:lnTo>
                <a:lnTo>
                  <a:pt x="317" y="1494"/>
                </a:lnTo>
                <a:lnTo>
                  <a:pt x="356" y="1500"/>
                </a:lnTo>
                <a:lnTo>
                  <a:pt x="400" y="1505"/>
                </a:lnTo>
                <a:lnTo>
                  <a:pt x="449" y="1512"/>
                </a:lnTo>
                <a:lnTo>
                  <a:pt x="501" y="1520"/>
                </a:lnTo>
                <a:lnTo>
                  <a:pt x="556" y="1526"/>
                </a:lnTo>
                <a:lnTo>
                  <a:pt x="615" y="1534"/>
                </a:lnTo>
                <a:lnTo>
                  <a:pt x="676" y="1543"/>
                </a:lnTo>
                <a:lnTo>
                  <a:pt x="738" y="1552"/>
                </a:lnTo>
                <a:lnTo>
                  <a:pt x="803" y="1561"/>
                </a:lnTo>
                <a:lnTo>
                  <a:pt x="868" y="1569"/>
                </a:lnTo>
                <a:lnTo>
                  <a:pt x="935" y="1578"/>
                </a:lnTo>
                <a:lnTo>
                  <a:pt x="1002" y="1587"/>
                </a:lnTo>
                <a:lnTo>
                  <a:pt x="1068" y="1596"/>
                </a:lnTo>
                <a:lnTo>
                  <a:pt x="1136" y="1605"/>
                </a:lnTo>
                <a:lnTo>
                  <a:pt x="1201" y="1614"/>
                </a:lnTo>
                <a:lnTo>
                  <a:pt x="1265" y="1623"/>
                </a:lnTo>
                <a:lnTo>
                  <a:pt x="1328" y="1631"/>
                </a:lnTo>
                <a:lnTo>
                  <a:pt x="1389" y="1640"/>
                </a:lnTo>
                <a:lnTo>
                  <a:pt x="1448" y="1648"/>
                </a:lnTo>
                <a:lnTo>
                  <a:pt x="1504" y="1656"/>
                </a:lnTo>
                <a:lnTo>
                  <a:pt x="1556" y="1663"/>
                </a:lnTo>
                <a:lnTo>
                  <a:pt x="1605" y="1669"/>
                </a:lnTo>
                <a:lnTo>
                  <a:pt x="1649" y="1676"/>
                </a:lnTo>
                <a:lnTo>
                  <a:pt x="1690" y="1681"/>
                </a:lnTo>
                <a:lnTo>
                  <a:pt x="1724" y="1686"/>
                </a:lnTo>
                <a:lnTo>
                  <a:pt x="1754" y="1690"/>
                </a:lnTo>
                <a:lnTo>
                  <a:pt x="1779" y="1694"/>
                </a:lnTo>
                <a:lnTo>
                  <a:pt x="1796" y="1696"/>
                </a:lnTo>
                <a:lnTo>
                  <a:pt x="1808" y="1698"/>
                </a:lnTo>
                <a:lnTo>
                  <a:pt x="1813" y="1698"/>
                </a:lnTo>
                <a:lnTo>
                  <a:pt x="3232" y="276"/>
                </a:lnTo>
                <a:close/>
                <a:moveTo>
                  <a:pt x="3435" y="0"/>
                </a:moveTo>
                <a:lnTo>
                  <a:pt x="3469" y="2"/>
                </a:lnTo>
                <a:lnTo>
                  <a:pt x="3500" y="8"/>
                </a:lnTo>
                <a:lnTo>
                  <a:pt x="3529" y="20"/>
                </a:lnTo>
                <a:lnTo>
                  <a:pt x="3558" y="36"/>
                </a:lnTo>
                <a:lnTo>
                  <a:pt x="3584" y="59"/>
                </a:lnTo>
                <a:lnTo>
                  <a:pt x="3585" y="59"/>
                </a:lnTo>
                <a:lnTo>
                  <a:pt x="3585" y="60"/>
                </a:lnTo>
                <a:lnTo>
                  <a:pt x="3607" y="85"/>
                </a:lnTo>
                <a:lnTo>
                  <a:pt x="3623" y="114"/>
                </a:lnTo>
                <a:lnTo>
                  <a:pt x="3635" y="144"/>
                </a:lnTo>
                <a:lnTo>
                  <a:pt x="3641" y="175"/>
                </a:lnTo>
                <a:lnTo>
                  <a:pt x="3642" y="207"/>
                </a:lnTo>
                <a:lnTo>
                  <a:pt x="3639" y="240"/>
                </a:lnTo>
                <a:lnTo>
                  <a:pt x="3629" y="273"/>
                </a:lnTo>
                <a:lnTo>
                  <a:pt x="2360" y="3524"/>
                </a:lnTo>
                <a:lnTo>
                  <a:pt x="2345" y="3556"/>
                </a:lnTo>
                <a:lnTo>
                  <a:pt x="2325" y="3583"/>
                </a:lnTo>
                <a:lnTo>
                  <a:pt x="2301" y="3607"/>
                </a:lnTo>
                <a:lnTo>
                  <a:pt x="2273" y="3626"/>
                </a:lnTo>
                <a:lnTo>
                  <a:pt x="2243" y="3639"/>
                </a:lnTo>
                <a:lnTo>
                  <a:pt x="2210" y="3648"/>
                </a:lnTo>
                <a:lnTo>
                  <a:pt x="2176" y="3651"/>
                </a:lnTo>
                <a:lnTo>
                  <a:pt x="2151" y="3649"/>
                </a:lnTo>
                <a:lnTo>
                  <a:pt x="2118" y="3642"/>
                </a:lnTo>
                <a:lnTo>
                  <a:pt x="2087" y="3631"/>
                </a:lnTo>
                <a:lnTo>
                  <a:pt x="2059" y="3614"/>
                </a:lnTo>
                <a:lnTo>
                  <a:pt x="2035" y="3593"/>
                </a:lnTo>
                <a:lnTo>
                  <a:pt x="2014" y="3569"/>
                </a:lnTo>
                <a:lnTo>
                  <a:pt x="1998" y="3541"/>
                </a:lnTo>
                <a:lnTo>
                  <a:pt x="1985" y="3511"/>
                </a:lnTo>
                <a:lnTo>
                  <a:pt x="1978" y="3478"/>
                </a:lnTo>
                <a:lnTo>
                  <a:pt x="1764" y="1889"/>
                </a:lnTo>
                <a:lnTo>
                  <a:pt x="1763" y="1886"/>
                </a:lnTo>
                <a:lnTo>
                  <a:pt x="1761" y="1884"/>
                </a:lnTo>
                <a:lnTo>
                  <a:pt x="1759" y="1883"/>
                </a:lnTo>
                <a:lnTo>
                  <a:pt x="173" y="1669"/>
                </a:lnTo>
                <a:lnTo>
                  <a:pt x="139" y="1661"/>
                </a:lnTo>
                <a:lnTo>
                  <a:pt x="108" y="1649"/>
                </a:lnTo>
                <a:lnTo>
                  <a:pt x="81" y="1633"/>
                </a:lnTo>
                <a:lnTo>
                  <a:pt x="56" y="1612"/>
                </a:lnTo>
                <a:lnTo>
                  <a:pt x="37" y="1587"/>
                </a:lnTo>
                <a:lnTo>
                  <a:pt x="20" y="1559"/>
                </a:lnTo>
                <a:lnTo>
                  <a:pt x="8" y="1528"/>
                </a:lnTo>
                <a:lnTo>
                  <a:pt x="1" y="1495"/>
                </a:lnTo>
                <a:lnTo>
                  <a:pt x="0" y="1461"/>
                </a:lnTo>
                <a:lnTo>
                  <a:pt x="4" y="1429"/>
                </a:lnTo>
                <a:lnTo>
                  <a:pt x="13" y="1398"/>
                </a:lnTo>
                <a:lnTo>
                  <a:pt x="28" y="1369"/>
                </a:lnTo>
                <a:lnTo>
                  <a:pt x="46" y="1342"/>
                </a:lnTo>
                <a:lnTo>
                  <a:pt x="70" y="1320"/>
                </a:lnTo>
                <a:lnTo>
                  <a:pt x="96" y="1300"/>
                </a:lnTo>
                <a:lnTo>
                  <a:pt x="126" y="1286"/>
                </a:lnTo>
                <a:lnTo>
                  <a:pt x="3371" y="14"/>
                </a:lnTo>
                <a:lnTo>
                  <a:pt x="3403" y="4"/>
                </a:lnTo>
                <a:lnTo>
                  <a:pt x="3435" y="0"/>
                </a:lnTo>
                <a:close/>
              </a:path>
            </a:pathLst>
          </a:custGeom>
          <a:solidFill>
            <a:schemeClr val="accent2"/>
          </a:solid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53" name="Freeform 27"/>
          <p:cNvSpPr>
            <a:spLocks noEditPoints="1"/>
          </p:cNvSpPr>
          <p:nvPr/>
        </p:nvSpPr>
        <p:spPr bwMode="auto">
          <a:xfrm>
            <a:off x="6128171" y="1510523"/>
            <a:ext cx="422275" cy="555625"/>
          </a:xfrm>
          <a:custGeom>
            <a:avLst/>
            <a:gdLst>
              <a:gd name="T0" fmla="*/ 593 w 2659"/>
              <a:gd name="T1" fmla="*/ 2426 h 3500"/>
              <a:gd name="T2" fmla="*/ 402 w 2659"/>
              <a:gd name="T3" fmla="*/ 2455 h 3500"/>
              <a:gd name="T4" fmla="*/ 183 w 2659"/>
              <a:gd name="T5" fmla="*/ 2675 h 3500"/>
              <a:gd name="T6" fmla="*/ 2499 w 2659"/>
              <a:gd name="T7" fmla="*/ 2765 h 3500"/>
              <a:gd name="T8" fmla="*/ 2338 w 2659"/>
              <a:gd name="T9" fmla="*/ 2499 h 3500"/>
              <a:gd name="T10" fmla="*/ 2102 w 2659"/>
              <a:gd name="T11" fmla="*/ 2430 h 3500"/>
              <a:gd name="T12" fmla="*/ 1890 w 2659"/>
              <a:gd name="T13" fmla="*/ 2381 h 3500"/>
              <a:gd name="T14" fmla="*/ 1329 w 2659"/>
              <a:gd name="T15" fmla="*/ 3055 h 3500"/>
              <a:gd name="T16" fmla="*/ 1190 w 2659"/>
              <a:gd name="T17" fmla="*/ 2981 h 3500"/>
              <a:gd name="T18" fmla="*/ 1021 w 2659"/>
              <a:gd name="T19" fmla="*/ 2184 h 3500"/>
              <a:gd name="T20" fmla="*/ 1329 w 2659"/>
              <a:gd name="T21" fmla="*/ 2897 h 3500"/>
              <a:gd name="T22" fmla="*/ 1637 w 2659"/>
              <a:gd name="T23" fmla="*/ 2184 h 3500"/>
              <a:gd name="T24" fmla="*/ 1429 w 2659"/>
              <a:gd name="T25" fmla="*/ 1956 h 3500"/>
              <a:gd name="T26" fmla="*/ 992 w 2659"/>
              <a:gd name="T27" fmla="*/ 806 h 3500"/>
              <a:gd name="T28" fmla="*/ 773 w 2659"/>
              <a:gd name="T29" fmla="*/ 1196 h 3500"/>
              <a:gd name="T30" fmla="*/ 954 w 2659"/>
              <a:gd name="T31" fmla="*/ 1608 h 3500"/>
              <a:gd name="T32" fmla="*/ 1279 w 2659"/>
              <a:gd name="T33" fmla="*/ 1803 h 3500"/>
              <a:gd name="T34" fmla="*/ 1619 w 2659"/>
              <a:gd name="T35" fmla="*/ 1696 h 3500"/>
              <a:gd name="T36" fmla="*/ 1849 w 2659"/>
              <a:gd name="T37" fmla="*/ 1345 h 3500"/>
              <a:gd name="T38" fmla="*/ 1889 w 2659"/>
              <a:gd name="T39" fmla="*/ 972 h 3500"/>
              <a:gd name="T40" fmla="*/ 1198 w 2659"/>
              <a:gd name="T41" fmla="*/ 887 h 3500"/>
              <a:gd name="T42" fmla="*/ 1396 w 2659"/>
              <a:gd name="T43" fmla="*/ 158 h 3500"/>
              <a:gd name="T44" fmla="*/ 1112 w 2659"/>
              <a:gd name="T45" fmla="*/ 230 h 3500"/>
              <a:gd name="T46" fmla="*/ 828 w 2659"/>
              <a:gd name="T47" fmla="*/ 368 h 3500"/>
              <a:gd name="T48" fmla="*/ 686 w 2659"/>
              <a:gd name="T49" fmla="*/ 688 h 3500"/>
              <a:gd name="T50" fmla="*/ 778 w 2659"/>
              <a:gd name="T51" fmla="*/ 873 h 3500"/>
              <a:gd name="T52" fmla="*/ 911 w 2659"/>
              <a:gd name="T53" fmla="*/ 599 h 3500"/>
              <a:gd name="T54" fmla="*/ 1039 w 2659"/>
              <a:gd name="T55" fmla="*/ 605 h 3500"/>
              <a:gd name="T56" fmla="*/ 1152 w 2659"/>
              <a:gd name="T57" fmla="*/ 722 h 3500"/>
              <a:gd name="T58" fmla="*/ 1908 w 2659"/>
              <a:gd name="T59" fmla="*/ 777 h 3500"/>
              <a:gd name="T60" fmla="*/ 1934 w 2659"/>
              <a:gd name="T61" fmla="*/ 550 h 3500"/>
              <a:gd name="T62" fmla="*/ 1673 w 2659"/>
              <a:gd name="T63" fmla="*/ 235 h 3500"/>
              <a:gd name="T64" fmla="*/ 1463 w 2659"/>
              <a:gd name="T65" fmla="*/ 3 h 3500"/>
              <a:gd name="T66" fmla="*/ 1872 w 2659"/>
              <a:gd name="T67" fmla="*/ 189 h 3500"/>
              <a:gd name="T68" fmla="*/ 2111 w 2659"/>
              <a:gd name="T69" fmla="*/ 589 h 3500"/>
              <a:gd name="T70" fmla="*/ 2095 w 2659"/>
              <a:gd name="T71" fmla="*/ 1068 h 3500"/>
              <a:gd name="T72" fmla="*/ 1984 w 2659"/>
              <a:gd name="T73" fmla="*/ 1435 h 3500"/>
              <a:gd name="T74" fmla="*/ 1722 w 2659"/>
              <a:gd name="T75" fmla="*/ 1815 h 3500"/>
              <a:gd name="T76" fmla="*/ 1771 w 2659"/>
              <a:gd name="T77" fmla="*/ 2100 h 3500"/>
              <a:gd name="T78" fmla="*/ 1954 w 2659"/>
              <a:gd name="T79" fmla="*/ 2236 h 3500"/>
              <a:gd name="T80" fmla="*/ 2106 w 2659"/>
              <a:gd name="T81" fmla="*/ 2272 h 3500"/>
              <a:gd name="T82" fmla="*/ 2303 w 2659"/>
              <a:gd name="T83" fmla="*/ 2305 h 3500"/>
              <a:gd name="T84" fmla="*/ 2588 w 2659"/>
              <a:gd name="T85" fmla="*/ 2545 h 3500"/>
              <a:gd name="T86" fmla="*/ 2657 w 2659"/>
              <a:gd name="T87" fmla="*/ 3442 h 3500"/>
              <a:gd name="T88" fmla="*/ 58 w 2659"/>
              <a:gd name="T89" fmla="*/ 3497 h 3500"/>
              <a:gd name="T90" fmla="*/ 3 w 2659"/>
              <a:gd name="T91" fmla="*/ 2755 h 3500"/>
              <a:gd name="T92" fmla="*/ 171 w 2659"/>
              <a:gd name="T93" fmla="*/ 2418 h 3500"/>
              <a:gd name="T94" fmla="*/ 522 w 2659"/>
              <a:gd name="T95" fmla="*/ 2273 h 3500"/>
              <a:gd name="T96" fmla="*/ 608 w 2659"/>
              <a:gd name="T97" fmla="*/ 2264 h 3500"/>
              <a:gd name="T98" fmla="*/ 786 w 2659"/>
              <a:gd name="T99" fmla="*/ 2194 h 3500"/>
              <a:gd name="T100" fmla="*/ 949 w 2659"/>
              <a:gd name="T101" fmla="*/ 1994 h 3500"/>
              <a:gd name="T102" fmla="*/ 796 w 2659"/>
              <a:gd name="T103" fmla="*/ 1661 h 3500"/>
              <a:gd name="T104" fmla="*/ 609 w 2659"/>
              <a:gd name="T105" fmla="*/ 1165 h 3500"/>
              <a:gd name="T106" fmla="*/ 522 w 2659"/>
              <a:gd name="T107" fmla="*/ 819 h 3500"/>
              <a:gd name="T108" fmla="*/ 622 w 2659"/>
              <a:gd name="T109" fmla="*/ 387 h 3500"/>
              <a:gd name="T110" fmla="*/ 923 w 2659"/>
              <a:gd name="T111" fmla="*/ 112 h 3500"/>
              <a:gd name="T112" fmla="*/ 1332 w 2659"/>
              <a:gd name="T113" fmla="*/ 3 h 3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59" h="3500">
                <a:moveTo>
                  <a:pt x="769" y="2381"/>
                </a:moveTo>
                <a:lnTo>
                  <a:pt x="739" y="2394"/>
                </a:lnTo>
                <a:lnTo>
                  <a:pt x="707" y="2403"/>
                </a:lnTo>
                <a:lnTo>
                  <a:pt x="676" y="2412"/>
                </a:lnTo>
                <a:lnTo>
                  <a:pt x="647" y="2418"/>
                </a:lnTo>
                <a:lnTo>
                  <a:pt x="618" y="2422"/>
                </a:lnTo>
                <a:lnTo>
                  <a:pt x="593" y="2426"/>
                </a:lnTo>
                <a:lnTo>
                  <a:pt x="572" y="2428"/>
                </a:lnTo>
                <a:lnTo>
                  <a:pt x="556" y="2429"/>
                </a:lnTo>
                <a:lnTo>
                  <a:pt x="544" y="2430"/>
                </a:lnTo>
                <a:lnTo>
                  <a:pt x="540" y="2430"/>
                </a:lnTo>
                <a:lnTo>
                  <a:pt x="492" y="2433"/>
                </a:lnTo>
                <a:lnTo>
                  <a:pt x="446" y="2442"/>
                </a:lnTo>
                <a:lnTo>
                  <a:pt x="402" y="2455"/>
                </a:lnTo>
                <a:lnTo>
                  <a:pt x="360" y="2474"/>
                </a:lnTo>
                <a:lnTo>
                  <a:pt x="322" y="2499"/>
                </a:lnTo>
                <a:lnTo>
                  <a:pt x="286" y="2526"/>
                </a:lnTo>
                <a:lnTo>
                  <a:pt x="254" y="2559"/>
                </a:lnTo>
                <a:lnTo>
                  <a:pt x="226" y="2594"/>
                </a:lnTo>
                <a:lnTo>
                  <a:pt x="202" y="2633"/>
                </a:lnTo>
                <a:lnTo>
                  <a:pt x="183" y="2675"/>
                </a:lnTo>
                <a:lnTo>
                  <a:pt x="169" y="2719"/>
                </a:lnTo>
                <a:lnTo>
                  <a:pt x="161" y="2765"/>
                </a:lnTo>
                <a:lnTo>
                  <a:pt x="158" y="2813"/>
                </a:lnTo>
                <a:lnTo>
                  <a:pt x="158" y="3342"/>
                </a:lnTo>
                <a:lnTo>
                  <a:pt x="2502" y="3342"/>
                </a:lnTo>
                <a:lnTo>
                  <a:pt x="2502" y="2813"/>
                </a:lnTo>
                <a:lnTo>
                  <a:pt x="2499" y="2765"/>
                </a:lnTo>
                <a:lnTo>
                  <a:pt x="2491" y="2719"/>
                </a:lnTo>
                <a:lnTo>
                  <a:pt x="2476" y="2675"/>
                </a:lnTo>
                <a:lnTo>
                  <a:pt x="2457" y="2633"/>
                </a:lnTo>
                <a:lnTo>
                  <a:pt x="2433" y="2594"/>
                </a:lnTo>
                <a:lnTo>
                  <a:pt x="2405" y="2559"/>
                </a:lnTo>
                <a:lnTo>
                  <a:pt x="2373" y="2526"/>
                </a:lnTo>
                <a:lnTo>
                  <a:pt x="2338" y="2499"/>
                </a:lnTo>
                <a:lnTo>
                  <a:pt x="2299" y="2474"/>
                </a:lnTo>
                <a:lnTo>
                  <a:pt x="2258" y="2455"/>
                </a:lnTo>
                <a:lnTo>
                  <a:pt x="2213" y="2442"/>
                </a:lnTo>
                <a:lnTo>
                  <a:pt x="2167" y="2433"/>
                </a:lnTo>
                <a:lnTo>
                  <a:pt x="2119" y="2430"/>
                </a:lnTo>
                <a:lnTo>
                  <a:pt x="2115" y="2430"/>
                </a:lnTo>
                <a:lnTo>
                  <a:pt x="2102" y="2430"/>
                </a:lnTo>
                <a:lnTo>
                  <a:pt x="2084" y="2428"/>
                </a:lnTo>
                <a:lnTo>
                  <a:pt x="2060" y="2426"/>
                </a:lnTo>
                <a:lnTo>
                  <a:pt x="2031" y="2421"/>
                </a:lnTo>
                <a:lnTo>
                  <a:pt x="1999" y="2415"/>
                </a:lnTo>
                <a:lnTo>
                  <a:pt x="1965" y="2407"/>
                </a:lnTo>
                <a:lnTo>
                  <a:pt x="1927" y="2396"/>
                </a:lnTo>
                <a:lnTo>
                  <a:pt x="1890" y="2381"/>
                </a:lnTo>
                <a:lnTo>
                  <a:pt x="1469" y="2981"/>
                </a:lnTo>
                <a:lnTo>
                  <a:pt x="1452" y="3003"/>
                </a:lnTo>
                <a:lnTo>
                  <a:pt x="1431" y="3021"/>
                </a:lnTo>
                <a:lnTo>
                  <a:pt x="1409" y="3034"/>
                </a:lnTo>
                <a:lnTo>
                  <a:pt x="1383" y="3045"/>
                </a:lnTo>
                <a:lnTo>
                  <a:pt x="1357" y="3051"/>
                </a:lnTo>
                <a:lnTo>
                  <a:pt x="1329" y="3055"/>
                </a:lnTo>
                <a:lnTo>
                  <a:pt x="1329" y="3055"/>
                </a:lnTo>
                <a:lnTo>
                  <a:pt x="1302" y="3051"/>
                </a:lnTo>
                <a:lnTo>
                  <a:pt x="1275" y="3045"/>
                </a:lnTo>
                <a:lnTo>
                  <a:pt x="1251" y="3034"/>
                </a:lnTo>
                <a:lnTo>
                  <a:pt x="1228" y="3021"/>
                </a:lnTo>
                <a:lnTo>
                  <a:pt x="1208" y="3003"/>
                </a:lnTo>
                <a:lnTo>
                  <a:pt x="1190" y="2981"/>
                </a:lnTo>
                <a:lnTo>
                  <a:pt x="769" y="2381"/>
                </a:lnTo>
                <a:close/>
                <a:moveTo>
                  <a:pt x="1135" y="1929"/>
                </a:moveTo>
                <a:lnTo>
                  <a:pt x="1121" y="1984"/>
                </a:lnTo>
                <a:lnTo>
                  <a:pt x="1103" y="2038"/>
                </a:lnTo>
                <a:lnTo>
                  <a:pt x="1080" y="2089"/>
                </a:lnTo>
                <a:lnTo>
                  <a:pt x="1053" y="2138"/>
                </a:lnTo>
                <a:lnTo>
                  <a:pt x="1021" y="2184"/>
                </a:lnTo>
                <a:lnTo>
                  <a:pt x="986" y="2226"/>
                </a:lnTo>
                <a:lnTo>
                  <a:pt x="947" y="2265"/>
                </a:lnTo>
                <a:lnTo>
                  <a:pt x="906" y="2302"/>
                </a:lnTo>
                <a:lnTo>
                  <a:pt x="1319" y="2890"/>
                </a:lnTo>
                <a:lnTo>
                  <a:pt x="1322" y="2893"/>
                </a:lnTo>
                <a:lnTo>
                  <a:pt x="1325" y="2895"/>
                </a:lnTo>
                <a:lnTo>
                  <a:pt x="1329" y="2897"/>
                </a:lnTo>
                <a:lnTo>
                  <a:pt x="1334" y="2895"/>
                </a:lnTo>
                <a:lnTo>
                  <a:pt x="1338" y="2893"/>
                </a:lnTo>
                <a:lnTo>
                  <a:pt x="1341" y="2890"/>
                </a:lnTo>
                <a:lnTo>
                  <a:pt x="1754" y="2302"/>
                </a:lnTo>
                <a:lnTo>
                  <a:pt x="1712" y="2265"/>
                </a:lnTo>
                <a:lnTo>
                  <a:pt x="1673" y="2226"/>
                </a:lnTo>
                <a:lnTo>
                  <a:pt x="1637" y="2184"/>
                </a:lnTo>
                <a:lnTo>
                  <a:pt x="1607" y="2138"/>
                </a:lnTo>
                <a:lnTo>
                  <a:pt x="1579" y="2089"/>
                </a:lnTo>
                <a:lnTo>
                  <a:pt x="1557" y="2038"/>
                </a:lnTo>
                <a:lnTo>
                  <a:pt x="1538" y="1985"/>
                </a:lnTo>
                <a:lnTo>
                  <a:pt x="1525" y="1929"/>
                </a:lnTo>
                <a:lnTo>
                  <a:pt x="1478" y="1945"/>
                </a:lnTo>
                <a:lnTo>
                  <a:pt x="1429" y="1956"/>
                </a:lnTo>
                <a:lnTo>
                  <a:pt x="1380" y="1962"/>
                </a:lnTo>
                <a:lnTo>
                  <a:pt x="1329" y="1964"/>
                </a:lnTo>
                <a:lnTo>
                  <a:pt x="1280" y="1962"/>
                </a:lnTo>
                <a:lnTo>
                  <a:pt x="1230" y="1955"/>
                </a:lnTo>
                <a:lnTo>
                  <a:pt x="1181" y="1944"/>
                </a:lnTo>
                <a:lnTo>
                  <a:pt x="1135" y="1929"/>
                </a:lnTo>
                <a:close/>
                <a:moveTo>
                  <a:pt x="992" y="806"/>
                </a:moveTo>
                <a:lnTo>
                  <a:pt x="964" y="867"/>
                </a:lnTo>
                <a:lnTo>
                  <a:pt x="931" y="925"/>
                </a:lnTo>
                <a:lnTo>
                  <a:pt x="895" y="980"/>
                </a:lnTo>
                <a:lnTo>
                  <a:pt x="855" y="1032"/>
                </a:lnTo>
                <a:lnTo>
                  <a:pt x="811" y="1082"/>
                </a:lnTo>
                <a:lnTo>
                  <a:pt x="763" y="1127"/>
                </a:lnTo>
                <a:lnTo>
                  <a:pt x="773" y="1196"/>
                </a:lnTo>
                <a:lnTo>
                  <a:pt x="787" y="1263"/>
                </a:lnTo>
                <a:lnTo>
                  <a:pt x="805" y="1328"/>
                </a:lnTo>
                <a:lnTo>
                  <a:pt x="828" y="1390"/>
                </a:lnTo>
                <a:lnTo>
                  <a:pt x="854" y="1450"/>
                </a:lnTo>
                <a:lnTo>
                  <a:pt x="884" y="1506"/>
                </a:lnTo>
                <a:lnTo>
                  <a:pt x="917" y="1558"/>
                </a:lnTo>
                <a:lnTo>
                  <a:pt x="954" y="1608"/>
                </a:lnTo>
                <a:lnTo>
                  <a:pt x="994" y="1652"/>
                </a:lnTo>
                <a:lnTo>
                  <a:pt x="1037" y="1693"/>
                </a:lnTo>
                <a:lnTo>
                  <a:pt x="1082" y="1727"/>
                </a:lnTo>
                <a:lnTo>
                  <a:pt x="1129" y="1755"/>
                </a:lnTo>
                <a:lnTo>
                  <a:pt x="1178" y="1778"/>
                </a:lnTo>
                <a:lnTo>
                  <a:pt x="1228" y="1793"/>
                </a:lnTo>
                <a:lnTo>
                  <a:pt x="1279" y="1803"/>
                </a:lnTo>
                <a:lnTo>
                  <a:pt x="1329" y="1806"/>
                </a:lnTo>
                <a:lnTo>
                  <a:pt x="1382" y="1803"/>
                </a:lnTo>
                <a:lnTo>
                  <a:pt x="1433" y="1793"/>
                </a:lnTo>
                <a:lnTo>
                  <a:pt x="1482" y="1778"/>
                </a:lnTo>
                <a:lnTo>
                  <a:pt x="1529" y="1756"/>
                </a:lnTo>
                <a:lnTo>
                  <a:pt x="1576" y="1729"/>
                </a:lnTo>
                <a:lnTo>
                  <a:pt x="1619" y="1696"/>
                </a:lnTo>
                <a:lnTo>
                  <a:pt x="1661" y="1659"/>
                </a:lnTo>
                <a:lnTo>
                  <a:pt x="1700" y="1616"/>
                </a:lnTo>
                <a:lnTo>
                  <a:pt x="1736" y="1570"/>
                </a:lnTo>
                <a:lnTo>
                  <a:pt x="1769" y="1519"/>
                </a:lnTo>
                <a:lnTo>
                  <a:pt x="1798" y="1465"/>
                </a:lnTo>
                <a:lnTo>
                  <a:pt x="1826" y="1406"/>
                </a:lnTo>
                <a:lnTo>
                  <a:pt x="1849" y="1345"/>
                </a:lnTo>
                <a:lnTo>
                  <a:pt x="1868" y="1281"/>
                </a:lnTo>
                <a:lnTo>
                  <a:pt x="1883" y="1213"/>
                </a:lnTo>
                <a:lnTo>
                  <a:pt x="1895" y="1144"/>
                </a:lnTo>
                <a:lnTo>
                  <a:pt x="1902" y="1073"/>
                </a:lnTo>
                <a:lnTo>
                  <a:pt x="1904" y="999"/>
                </a:lnTo>
                <a:lnTo>
                  <a:pt x="1904" y="998"/>
                </a:lnTo>
                <a:lnTo>
                  <a:pt x="1889" y="972"/>
                </a:lnTo>
                <a:lnTo>
                  <a:pt x="1870" y="947"/>
                </a:lnTo>
                <a:lnTo>
                  <a:pt x="1849" y="927"/>
                </a:lnTo>
                <a:lnTo>
                  <a:pt x="1824" y="910"/>
                </a:lnTo>
                <a:lnTo>
                  <a:pt x="1795" y="897"/>
                </a:lnTo>
                <a:lnTo>
                  <a:pt x="1766" y="890"/>
                </a:lnTo>
                <a:lnTo>
                  <a:pt x="1734" y="887"/>
                </a:lnTo>
                <a:lnTo>
                  <a:pt x="1198" y="887"/>
                </a:lnTo>
                <a:lnTo>
                  <a:pt x="1158" y="885"/>
                </a:lnTo>
                <a:lnTo>
                  <a:pt x="1121" y="877"/>
                </a:lnTo>
                <a:lnTo>
                  <a:pt x="1084" y="865"/>
                </a:lnTo>
                <a:lnTo>
                  <a:pt x="1049" y="848"/>
                </a:lnTo>
                <a:lnTo>
                  <a:pt x="1016" y="827"/>
                </a:lnTo>
                <a:lnTo>
                  <a:pt x="992" y="806"/>
                </a:lnTo>
                <a:close/>
                <a:moveTo>
                  <a:pt x="1396" y="158"/>
                </a:moveTo>
                <a:lnTo>
                  <a:pt x="1344" y="160"/>
                </a:lnTo>
                <a:lnTo>
                  <a:pt x="1293" y="168"/>
                </a:lnTo>
                <a:lnTo>
                  <a:pt x="1243" y="180"/>
                </a:lnTo>
                <a:lnTo>
                  <a:pt x="1193" y="198"/>
                </a:lnTo>
                <a:lnTo>
                  <a:pt x="1145" y="221"/>
                </a:lnTo>
                <a:lnTo>
                  <a:pt x="1129" y="227"/>
                </a:lnTo>
                <a:lnTo>
                  <a:pt x="1112" y="230"/>
                </a:lnTo>
                <a:lnTo>
                  <a:pt x="1066" y="234"/>
                </a:lnTo>
                <a:lnTo>
                  <a:pt x="1021" y="244"/>
                </a:lnTo>
                <a:lnTo>
                  <a:pt x="978" y="260"/>
                </a:lnTo>
                <a:lnTo>
                  <a:pt x="936" y="281"/>
                </a:lnTo>
                <a:lnTo>
                  <a:pt x="896" y="305"/>
                </a:lnTo>
                <a:lnTo>
                  <a:pt x="860" y="335"/>
                </a:lnTo>
                <a:lnTo>
                  <a:pt x="828" y="368"/>
                </a:lnTo>
                <a:lnTo>
                  <a:pt x="797" y="405"/>
                </a:lnTo>
                <a:lnTo>
                  <a:pt x="769" y="445"/>
                </a:lnTo>
                <a:lnTo>
                  <a:pt x="746" y="489"/>
                </a:lnTo>
                <a:lnTo>
                  <a:pt x="725" y="536"/>
                </a:lnTo>
                <a:lnTo>
                  <a:pt x="708" y="584"/>
                </a:lnTo>
                <a:lnTo>
                  <a:pt x="695" y="635"/>
                </a:lnTo>
                <a:lnTo>
                  <a:pt x="686" y="688"/>
                </a:lnTo>
                <a:lnTo>
                  <a:pt x="681" y="742"/>
                </a:lnTo>
                <a:lnTo>
                  <a:pt x="679" y="798"/>
                </a:lnTo>
                <a:lnTo>
                  <a:pt x="682" y="854"/>
                </a:lnTo>
                <a:lnTo>
                  <a:pt x="689" y="911"/>
                </a:lnTo>
                <a:lnTo>
                  <a:pt x="701" y="968"/>
                </a:lnTo>
                <a:lnTo>
                  <a:pt x="742" y="923"/>
                </a:lnTo>
                <a:lnTo>
                  <a:pt x="778" y="873"/>
                </a:lnTo>
                <a:lnTo>
                  <a:pt x="810" y="821"/>
                </a:lnTo>
                <a:lnTo>
                  <a:pt x="838" y="766"/>
                </a:lnTo>
                <a:lnTo>
                  <a:pt x="860" y="708"/>
                </a:lnTo>
                <a:lnTo>
                  <a:pt x="878" y="649"/>
                </a:lnTo>
                <a:lnTo>
                  <a:pt x="886" y="630"/>
                </a:lnTo>
                <a:lnTo>
                  <a:pt x="896" y="613"/>
                </a:lnTo>
                <a:lnTo>
                  <a:pt x="911" y="599"/>
                </a:lnTo>
                <a:lnTo>
                  <a:pt x="927" y="589"/>
                </a:lnTo>
                <a:lnTo>
                  <a:pt x="946" y="581"/>
                </a:lnTo>
                <a:lnTo>
                  <a:pt x="966" y="577"/>
                </a:lnTo>
                <a:lnTo>
                  <a:pt x="986" y="578"/>
                </a:lnTo>
                <a:lnTo>
                  <a:pt x="1007" y="583"/>
                </a:lnTo>
                <a:lnTo>
                  <a:pt x="1024" y="592"/>
                </a:lnTo>
                <a:lnTo>
                  <a:pt x="1039" y="605"/>
                </a:lnTo>
                <a:lnTo>
                  <a:pt x="1052" y="619"/>
                </a:lnTo>
                <a:lnTo>
                  <a:pt x="1062" y="637"/>
                </a:lnTo>
                <a:lnTo>
                  <a:pt x="1074" y="662"/>
                </a:lnTo>
                <a:lnTo>
                  <a:pt x="1090" y="683"/>
                </a:lnTo>
                <a:lnTo>
                  <a:pt x="1110" y="700"/>
                </a:lnTo>
                <a:lnTo>
                  <a:pt x="1130" y="713"/>
                </a:lnTo>
                <a:lnTo>
                  <a:pt x="1152" y="722"/>
                </a:lnTo>
                <a:lnTo>
                  <a:pt x="1174" y="728"/>
                </a:lnTo>
                <a:lnTo>
                  <a:pt x="1198" y="730"/>
                </a:lnTo>
                <a:lnTo>
                  <a:pt x="1734" y="730"/>
                </a:lnTo>
                <a:lnTo>
                  <a:pt x="1780" y="733"/>
                </a:lnTo>
                <a:lnTo>
                  <a:pt x="1826" y="742"/>
                </a:lnTo>
                <a:lnTo>
                  <a:pt x="1868" y="757"/>
                </a:lnTo>
                <a:lnTo>
                  <a:pt x="1908" y="777"/>
                </a:lnTo>
                <a:lnTo>
                  <a:pt x="1945" y="803"/>
                </a:lnTo>
                <a:lnTo>
                  <a:pt x="1978" y="833"/>
                </a:lnTo>
                <a:lnTo>
                  <a:pt x="1979" y="801"/>
                </a:lnTo>
                <a:lnTo>
                  <a:pt x="1976" y="735"/>
                </a:lnTo>
                <a:lnTo>
                  <a:pt x="1968" y="671"/>
                </a:lnTo>
                <a:lnTo>
                  <a:pt x="1953" y="610"/>
                </a:lnTo>
                <a:lnTo>
                  <a:pt x="1934" y="550"/>
                </a:lnTo>
                <a:lnTo>
                  <a:pt x="1908" y="494"/>
                </a:lnTo>
                <a:lnTo>
                  <a:pt x="1880" y="441"/>
                </a:lnTo>
                <a:lnTo>
                  <a:pt x="1846" y="391"/>
                </a:lnTo>
                <a:lnTo>
                  <a:pt x="1808" y="346"/>
                </a:lnTo>
                <a:lnTo>
                  <a:pt x="1767" y="304"/>
                </a:lnTo>
                <a:lnTo>
                  <a:pt x="1722" y="267"/>
                </a:lnTo>
                <a:lnTo>
                  <a:pt x="1673" y="235"/>
                </a:lnTo>
                <a:lnTo>
                  <a:pt x="1623" y="208"/>
                </a:lnTo>
                <a:lnTo>
                  <a:pt x="1569" y="187"/>
                </a:lnTo>
                <a:lnTo>
                  <a:pt x="1514" y="171"/>
                </a:lnTo>
                <a:lnTo>
                  <a:pt x="1455" y="161"/>
                </a:lnTo>
                <a:lnTo>
                  <a:pt x="1396" y="158"/>
                </a:lnTo>
                <a:close/>
                <a:moveTo>
                  <a:pt x="1396" y="0"/>
                </a:moveTo>
                <a:lnTo>
                  <a:pt x="1463" y="3"/>
                </a:lnTo>
                <a:lnTo>
                  <a:pt x="1528" y="13"/>
                </a:lnTo>
                <a:lnTo>
                  <a:pt x="1593" y="29"/>
                </a:lnTo>
                <a:lnTo>
                  <a:pt x="1654" y="50"/>
                </a:lnTo>
                <a:lnTo>
                  <a:pt x="1713" y="77"/>
                </a:lnTo>
                <a:lnTo>
                  <a:pt x="1770" y="109"/>
                </a:lnTo>
                <a:lnTo>
                  <a:pt x="1823" y="146"/>
                </a:lnTo>
                <a:lnTo>
                  <a:pt x="1872" y="189"/>
                </a:lnTo>
                <a:lnTo>
                  <a:pt x="1919" y="234"/>
                </a:lnTo>
                <a:lnTo>
                  <a:pt x="1962" y="285"/>
                </a:lnTo>
                <a:lnTo>
                  <a:pt x="2000" y="339"/>
                </a:lnTo>
                <a:lnTo>
                  <a:pt x="2035" y="397"/>
                </a:lnTo>
                <a:lnTo>
                  <a:pt x="2065" y="458"/>
                </a:lnTo>
                <a:lnTo>
                  <a:pt x="2090" y="522"/>
                </a:lnTo>
                <a:lnTo>
                  <a:pt x="2111" y="589"/>
                </a:lnTo>
                <a:lnTo>
                  <a:pt x="2124" y="657"/>
                </a:lnTo>
                <a:lnTo>
                  <a:pt x="2134" y="728"/>
                </a:lnTo>
                <a:lnTo>
                  <a:pt x="2137" y="801"/>
                </a:lnTo>
                <a:lnTo>
                  <a:pt x="2134" y="870"/>
                </a:lnTo>
                <a:lnTo>
                  <a:pt x="2126" y="937"/>
                </a:lnTo>
                <a:lnTo>
                  <a:pt x="2113" y="1003"/>
                </a:lnTo>
                <a:lnTo>
                  <a:pt x="2095" y="1068"/>
                </a:lnTo>
                <a:lnTo>
                  <a:pt x="2071" y="1131"/>
                </a:lnTo>
                <a:lnTo>
                  <a:pt x="2063" y="1147"/>
                </a:lnTo>
                <a:lnTo>
                  <a:pt x="2051" y="1158"/>
                </a:lnTo>
                <a:lnTo>
                  <a:pt x="2041" y="1230"/>
                </a:lnTo>
                <a:lnTo>
                  <a:pt x="2025" y="1300"/>
                </a:lnTo>
                <a:lnTo>
                  <a:pt x="2006" y="1368"/>
                </a:lnTo>
                <a:lnTo>
                  <a:pt x="1984" y="1435"/>
                </a:lnTo>
                <a:lnTo>
                  <a:pt x="1957" y="1499"/>
                </a:lnTo>
                <a:lnTo>
                  <a:pt x="1926" y="1559"/>
                </a:lnTo>
                <a:lnTo>
                  <a:pt x="1893" y="1617"/>
                </a:lnTo>
                <a:lnTo>
                  <a:pt x="1854" y="1673"/>
                </a:lnTo>
                <a:lnTo>
                  <a:pt x="1813" y="1726"/>
                </a:lnTo>
                <a:lnTo>
                  <a:pt x="1769" y="1772"/>
                </a:lnTo>
                <a:lnTo>
                  <a:pt x="1722" y="1815"/>
                </a:lnTo>
                <a:lnTo>
                  <a:pt x="1673" y="1853"/>
                </a:lnTo>
                <a:lnTo>
                  <a:pt x="1682" y="1904"/>
                </a:lnTo>
                <a:lnTo>
                  <a:pt x="1695" y="1952"/>
                </a:lnTo>
                <a:lnTo>
                  <a:pt x="1710" y="1995"/>
                </a:lnTo>
                <a:lnTo>
                  <a:pt x="1728" y="2033"/>
                </a:lnTo>
                <a:lnTo>
                  <a:pt x="1749" y="2069"/>
                </a:lnTo>
                <a:lnTo>
                  <a:pt x="1771" y="2100"/>
                </a:lnTo>
                <a:lnTo>
                  <a:pt x="1794" y="2129"/>
                </a:lnTo>
                <a:lnTo>
                  <a:pt x="1819" y="2153"/>
                </a:lnTo>
                <a:lnTo>
                  <a:pt x="1846" y="2175"/>
                </a:lnTo>
                <a:lnTo>
                  <a:pt x="1872" y="2194"/>
                </a:lnTo>
                <a:lnTo>
                  <a:pt x="1900" y="2210"/>
                </a:lnTo>
                <a:lnTo>
                  <a:pt x="1926" y="2224"/>
                </a:lnTo>
                <a:lnTo>
                  <a:pt x="1954" y="2236"/>
                </a:lnTo>
                <a:lnTo>
                  <a:pt x="1980" y="2245"/>
                </a:lnTo>
                <a:lnTo>
                  <a:pt x="2005" y="2254"/>
                </a:lnTo>
                <a:lnTo>
                  <a:pt x="2029" y="2259"/>
                </a:lnTo>
                <a:lnTo>
                  <a:pt x="2051" y="2264"/>
                </a:lnTo>
                <a:lnTo>
                  <a:pt x="2072" y="2268"/>
                </a:lnTo>
                <a:lnTo>
                  <a:pt x="2090" y="2270"/>
                </a:lnTo>
                <a:lnTo>
                  <a:pt x="2106" y="2272"/>
                </a:lnTo>
                <a:lnTo>
                  <a:pt x="2119" y="2272"/>
                </a:lnTo>
                <a:lnTo>
                  <a:pt x="2130" y="2273"/>
                </a:lnTo>
                <a:lnTo>
                  <a:pt x="2135" y="2273"/>
                </a:lnTo>
                <a:lnTo>
                  <a:pt x="2138" y="2273"/>
                </a:lnTo>
                <a:lnTo>
                  <a:pt x="2195" y="2278"/>
                </a:lnTo>
                <a:lnTo>
                  <a:pt x="2250" y="2289"/>
                </a:lnTo>
                <a:lnTo>
                  <a:pt x="2303" y="2305"/>
                </a:lnTo>
                <a:lnTo>
                  <a:pt x="2354" y="2326"/>
                </a:lnTo>
                <a:lnTo>
                  <a:pt x="2402" y="2352"/>
                </a:lnTo>
                <a:lnTo>
                  <a:pt x="2446" y="2383"/>
                </a:lnTo>
                <a:lnTo>
                  <a:pt x="2487" y="2418"/>
                </a:lnTo>
                <a:lnTo>
                  <a:pt x="2526" y="2457"/>
                </a:lnTo>
                <a:lnTo>
                  <a:pt x="2558" y="2500"/>
                </a:lnTo>
                <a:lnTo>
                  <a:pt x="2588" y="2545"/>
                </a:lnTo>
                <a:lnTo>
                  <a:pt x="2613" y="2594"/>
                </a:lnTo>
                <a:lnTo>
                  <a:pt x="2632" y="2646"/>
                </a:lnTo>
                <a:lnTo>
                  <a:pt x="2647" y="2699"/>
                </a:lnTo>
                <a:lnTo>
                  <a:pt x="2656" y="2755"/>
                </a:lnTo>
                <a:lnTo>
                  <a:pt x="2659" y="2813"/>
                </a:lnTo>
                <a:lnTo>
                  <a:pt x="2659" y="3422"/>
                </a:lnTo>
                <a:lnTo>
                  <a:pt x="2657" y="3442"/>
                </a:lnTo>
                <a:lnTo>
                  <a:pt x="2648" y="3461"/>
                </a:lnTo>
                <a:lnTo>
                  <a:pt x="2636" y="3477"/>
                </a:lnTo>
                <a:lnTo>
                  <a:pt x="2620" y="3489"/>
                </a:lnTo>
                <a:lnTo>
                  <a:pt x="2602" y="3497"/>
                </a:lnTo>
                <a:lnTo>
                  <a:pt x="2581" y="3500"/>
                </a:lnTo>
                <a:lnTo>
                  <a:pt x="78" y="3500"/>
                </a:lnTo>
                <a:lnTo>
                  <a:pt x="58" y="3497"/>
                </a:lnTo>
                <a:lnTo>
                  <a:pt x="39" y="3489"/>
                </a:lnTo>
                <a:lnTo>
                  <a:pt x="23" y="3477"/>
                </a:lnTo>
                <a:lnTo>
                  <a:pt x="11" y="3461"/>
                </a:lnTo>
                <a:lnTo>
                  <a:pt x="3" y="3442"/>
                </a:lnTo>
                <a:lnTo>
                  <a:pt x="0" y="3422"/>
                </a:lnTo>
                <a:lnTo>
                  <a:pt x="0" y="2813"/>
                </a:lnTo>
                <a:lnTo>
                  <a:pt x="3" y="2755"/>
                </a:lnTo>
                <a:lnTo>
                  <a:pt x="12" y="2699"/>
                </a:lnTo>
                <a:lnTo>
                  <a:pt x="26" y="2646"/>
                </a:lnTo>
                <a:lnTo>
                  <a:pt x="47" y="2594"/>
                </a:lnTo>
                <a:lnTo>
                  <a:pt x="71" y="2545"/>
                </a:lnTo>
                <a:lnTo>
                  <a:pt x="100" y="2500"/>
                </a:lnTo>
                <a:lnTo>
                  <a:pt x="134" y="2457"/>
                </a:lnTo>
                <a:lnTo>
                  <a:pt x="171" y="2418"/>
                </a:lnTo>
                <a:lnTo>
                  <a:pt x="213" y="2383"/>
                </a:lnTo>
                <a:lnTo>
                  <a:pt x="258" y="2352"/>
                </a:lnTo>
                <a:lnTo>
                  <a:pt x="306" y="2326"/>
                </a:lnTo>
                <a:lnTo>
                  <a:pt x="357" y="2305"/>
                </a:lnTo>
                <a:lnTo>
                  <a:pt x="410" y="2289"/>
                </a:lnTo>
                <a:lnTo>
                  <a:pt x="465" y="2278"/>
                </a:lnTo>
                <a:lnTo>
                  <a:pt x="522" y="2273"/>
                </a:lnTo>
                <a:lnTo>
                  <a:pt x="524" y="2273"/>
                </a:lnTo>
                <a:lnTo>
                  <a:pt x="530" y="2273"/>
                </a:lnTo>
                <a:lnTo>
                  <a:pt x="540" y="2272"/>
                </a:lnTo>
                <a:lnTo>
                  <a:pt x="552" y="2272"/>
                </a:lnTo>
                <a:lnTo>
                  <a:pt x="568" y="2270"/>
                </a:lnTo>
                <a:lnTo>
                  <a:pt x="586" y="2268"/>
                </a:lnTo>
                <a:lnTo>
                  <a:pt x="608" y="2264"/>
                </a:lnTo>
                <a:lnTo>
                  <a:pt x="630" y="2259"/>
                </a:lnTo>
                <a:lnTo>
                  <a:pt x="654" y="2254"/>
                </a:lnTo>
                <a:lnTo>
                  <a:pt x="679" y="2245"/>
                </a:lnTo>
                <a:lnTo>
                  <a:pt x="706" y="2236"/>
                </a:lnTo>
                <a:lnTo>
                  <a:pt x="732" y="2224"/>
                </a:lnTo>
                <a:lnTo>
                  <a:pt x="760" y="2210"/>
                </a:lnTo>
                <a:lnTo>
                  <a:pt x="786" y="2194"/>
                </a:lnTo>
                <a:lnTo>
                  <a:pt x="814" y="2175"/>
                </a:lnTo>
                <a:lnTo>
                  <a:pt x="839" y="2153"/>
                </a:lnTo>
                <a:lnTo>
                  <a:pt x="865" y="2129"/>
                </a:lnTo>
                <a:lnTo>
                  <a:pt x="889" y="2100"/>
                </a:lnTo>
                <a:lnTo>
                  <a:pt x="911" y="2068"/>
                </a:lnTo>
                <a:lnTo>
                  <a:pt x="931" y="2033"/>
                </a:lnTo>
                <a:lnTo>
                  <a:pt x="949" y="1994"/>
                </a:lnTo>
                <a:lnTo>
                  <a:pt x="964" y="1952"/>
                </a:lnTo>
                <a:lnTo>
                  <a:pt x="977" y="1904"/>
                </a:lnTo>
                <a:lnTo>
                  <a:pt x="986" y="1852"/>
                </a:lnTo>
                <a:lnTo>
                  <a:pt x="935" y="1812"/>
                </a:lnTo>
                <a:lnTo>
                  <a:pt x="885" y="1767"/>
                </a:lnTo>
                <a:lnTo>
                  <a:pt x="839" y="1716"/>
                </a:lnTo>
                <a:lnTo>
                  <a:pt x="796" y="1661"/>
                </a:lnTo>
                <a:lnTo>
                  <a:pt x="757" y="1602"/>
                </a:lnTo>
                <a:lnTo>
                  <a:pt x="722" y="1538"/>
                </a:lnTo>
                <a:lnTo>
                  <a:pt x="690" y="1470"/>
                </a:lnTo>
                <a:lnTo>
                  <a:pt x="663" y="1398"/>
                </a:lnTo>
                <a:lnTo>
                  <a:pt x="640" y="1324"/>
                </a:lnTo>
                <a:lnTo>
                  <a:pt x="622" y="1245"/>
                </a:lnTo>
                <a:lnTo>
                  <a:pt x="609" y="1165"/>
                </a:lnTo>
                <a:lnTo>
                  <a:pt x="598" y="1152"/>
                </a:lnTo>
                <a:lnTo>
                  <a:pt x="591" y="1137"/>
                </a:lnTo>
                <a:lnTo>
                  <a:pt x="568" y="1078"/>
                </a:lnTo>
                <a:lnTo>
                  <a:pt x="550" y="1016"/>
                </a:lnTo>
                <a:lnTo>
                  <a:pt x="537" y="950"/>
                </a:lnTo>
                <a:lnTo>
                  <a:pt x="527" y="885"/>
                </a:lnTo>
                <a:lnTo>
                  <a:pt x="522" y="819"/>
                </a:lnTo>
                <a:lnTo>
                  <a:pt x="523" y="754"/>
                </a:lnTo>
                <a:lnTo>
                  <a:pt x="527" y="689"/>
                </a:lnTo>
                <a:lnTo>
                  <a:pt x="537" y="626"/>
                </a:lnTo>
                <a:lnTo>
                  <a:pt x="551" y="563"/>
                </a:lnTo>
                <a:lnTo>
                  <a:pt x="570" y="503"/>
                </a:lnTo>
                <a:lnTo>
                  <a:pt x="594" y="444"/>
                </a:lnTo>
                <a:lnTo>
                  <a:pt x="622" y="387"/>
                </a:lnTo>
                <a:lnTo>
                  <a:pt x="655" y="334"/>
                </a:lnTo>
                <a:lnTo>
                  <a:pt x="692" y="285"/>
                </a:lnTo>
                <a:lnTo>
                  <a:pt x="731" y="241"/>
                </a:lnTo>
                <a:lnTo>
                  <a:pt x="775" y="200"/>
                </a:lnTo>
                <a:lnTo>
                  <a:pt x="821" y="167"/>
                </a:lnTo>
                <a:lnTo>
                  <a:pt x="871" y="137"/>
                </a:lnTo>
                <a:lnTo>
                  <a:pt x="923" y="112"/>
                </a:lnTo>
                <a:lnTo>
                  <a:pt x="978" y="93"/>
                </a:lnTo>
                <a:lnTo>
                  <a:pt x="1032" y="81"/>
                </a:lnTo>
                <a:lnTo>
                  <a:pt x="1087" y="73"/>
                </a:lnTo>
                <a:lnTo>
                  <a:pt x="1146" y="47"/>
                </a:lnTo>
                <a:lnTo>
                  <a:pt x="1208" y="27"/>
                </a:lnTo>
                <a:lnTo>
                  <a:pt x="1269" y="12"/>
                </a:lnTo>
                <a:lnTo>
                  <a:pt x="1332" y="3"/>
                </a:lnTo>
                <a:lnTo>
                  <a:pt x="1396" y="0"/>
                </a:lnTo>
                <a:close/>
              </a:path>
            </a:pathLst>
          </a:custGeom>
          <a:solidFill>
            <a:schemeClr val="accent1"/>
          </a:solid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grpSp>
        <p:nvGrpSpPr>
          <p:cNvPr id="54" name="Group 34"/>
          <p:cNvGrpSpPr/>
          <p:nvPr/>
        </p:nvGrpSpPr>
        <p:grpSpPr>
          <a:xfrm>
            <a:off x="3966829" y="4721140"/>
            <a:ext cx="555625" cy="555625"/>
            <a:chOff x="654050" y="1917700"/>
            <a:chExt cx="555625" cy="555625"/>
          </a:xfrm>
          <a:solidFill>
            <a:schemeClr val="accent1"/>
          </a:solidFill>
        </p:grpSpPr>
        <p:sp>
          <p:nvSpPr>
            <p:cNvPr id="55" name="Freeform 81"/>
            <p:cNvSpPr>
              <a:spLocks noEditPoints="1"/>
            </p:cNvSpPr>
            <p:nvPr/>
          </p:nvSpPr>
          <p:spPr bwMode="auto">
            <a:xfrm>
              <a:off x="654050" y="1917700"/>
              <a:ext cx="555625" cy="555625"/>
            </a:xfrm>
            <a:custGeom>
              <a:avLst/>
              <a:gdLst>
                <a:gd name="T0" fmla="*/ 181 w 3504"/>
                <a:gd name="T1" fmla="*/ 3034 h 3504"/>
                <a:gd name="T2" fmla="*/ 181 w 3504"/>
                <a:gd name="T3" fmla="*/ 3188 h 3504"/>
                <a:gd name="T4" fmla="*/ 286 w 3504"/>
                <a:gd name="T5" fmla="*/ 3310 h 3504"/>
                <a:gd name="T6" fmla="*/ 440 w 3504"/>
                <a:gd name="T7" fmla="*/ 3332 h 3504"/>
                <a:gd name="T8" fmla="*/ 963 w 3504"/>
                <a:gd name="T9" fmla="*/ 2862 h 3504"/>
                <a:gd name="T10" fmla="*/ 1219 w 3504"/>
                <a:gd name="T11" fmla="*/ 2604 h 3504"/>
                <a:gd name="T12" fmla="*/ 1999 w 3504"/>
                <a:gd name="T13" fmla="*/ 193 h 3504"/>
                <a:gd name="T14" fmla="*/ 1640 w 3504"/>
                <a:gd name="T15" fmla="*/ 342 h 3504"/>
                <a:gd name="T16" fmla="*/ 1351 w 3504"/>
                <a:gd name="T17" fmla="*/ 611 h 3504"/>
                <a:gd name="T18" fmla="*/ 1177 w 3504"/>
                <a:gd name="T19" fmla="*/ 959 h 3504"/>
                <a:gd name="T20" fmla="*/ 1135 w 3504"/>
                <a:gd name="T21" fmla="*/ 1349 h 3504"/>
                <a:gd name="T22" fmla="*/ 1232 w 3504"/>
                <a:gd name="T23" fmla="*/ 1728 h 3504"/>
                <a:gd name="T24" fmla="*/ 1455 w 3504"/>
                <a:gd name="T25" fmla="*/ 2049 h 3504"/>
                <a:gd name="T26" fmla="*/ 1776 w 3504"/>
                <a:gd name="T27" fmla="*/ 2272 h 3504"/>
                <a:gd name="T28" fmla="*/ 2155 w 3504"/>
                <a:gd name="T29" fmla="*/ 2369 h 3504"/>
                <a:gd name="T30" fmla="*/ 2545 w 3504"/>
                <a:gd name="T31" fmla="*/ 2327 h 3504"/>
                <a:gd name="T32" fmla="*/ 2893 w 3504"/>
                <a:gd name="T33" fmla="*/ 2153 h 3504"/>
                <a:gd name="T34" fmla="*/ 3159 w 3504"/>
                <a:gd name="T35" fmla="*/ 1868 h 3504"/>
                <a:gd name="T36" fmla="*/ 3306 w 3504"/>
                <a:gd name="T37" fmla="*/ 1526 h 3504"/>
                <a:gd name="T38" fmla="*/ 3330 w 3504"/>
                <a:gd name="T39" fmla="*/ 1160 h 3504"/>
                <a:gd name="T40" fmla="*/ 3232 w 3504"/>
                <a:gd name="T41" fmla="*/ 803 h 3504"/>
                <a:gd name="T42" fmla="*/ 3013 w 3504"/>
                <a:gd name="T43" fmla="*/ 491 h 3504"/>
                <a:gd name="T44" fmla="*/ 2692 w 3504"/>
                <a:gd name="T45" fmla="*/ 267 h 3504"/>
                <a:gd name="T46" fmla="*/ 2314 w 3504"/>
                <a:gd name="T47" fmla="*/ 171 h 3504"/>
                <a:gd name="T48" fmla="*/ 2484 w 3504"/>
                <a:gd name="T49" fmla="*/ 25 h 3504"/>
                <a:gd name="T50" fmla="*/ 2868 w 3504"/>
                <a:gd name="T51" fmla="*/ 170 h 3504"/>
                <a:gd name="T52" fmla="*/ 3189 w 3504"/>
                <a:gd name="T53" fmla="*/ 434 h 3504"/>
                <a:gd name="T54" fmla="*/ 3407 w 3504"/>
                <a:gd name="T55" fmla="*/ 784 h 3504"/>
                <a:gd name="T56" fmla="*/ 3500 w 3504"/>
                <a:gd name="T57" fmla="*/ 1185 h 3504"/>
                <a:gd name="T58" fmla="*/ 3460 w 3504"/>
                <a:gd name="T59" fmla="*/ 1600 h 3504"/>
                <a:gd name="T60" fmla="*/ 3291 w 3504"/>
                <a:gd name="T61" fmla="*/ 1973 h 3504"/>
                <a:gd name="T62" fmla="*/ 3006 w 3504"/>
                <a:gd name="T63" fmla="*/ 2278 h 3504"/>
                <a:gd name="T64" fmla="*/ 2643 w 3504"/>
                <a:gd name="T65" fmla="*/ 2472 h 3504"/>
                <a:gd name="T66" fmla="*/ 2235 w 3504"/>
                <a:gd name="T67" fmla="*/ 2539 h 3504"/>
                <a:gd name="T68" fmla="*/ 1825 w 3504"/>
                <a:gd name="T69" fmla="*/ 2471 h 3504"/>
                <a:gd name="T70" fmla="*/ 1463 w 3504"/>
                <a:gd name="T71" fmla="*/ 2278 h 3504"/>
                <a:gd name="T72" fmla="*/ 1417 w 3504"/>
                <a:gd name="T73" fmla="*/ 2578 h 3504"/>
                <a:gd name="T74" fmla="*/ 1397 w 3504"/>
                <a:gd name="T75" fmla="*/ 2664 h 3504"/>
                <a:gd name="T76" fmla="*/ 520 w 3504"/>
                <a:gd name="T77" fmla="*/ 3483 h 3504"/>
                <a:gd name="T78" fmla="*/ 307 w 3504"/>
                <a:gd name="T79" fmla="*/ 3494 h 3504"/>
                <a:gd name="T80" fmla="*/ 115 w 3504"/>
                <a:gd name="T81" fmla="*/ 3389 h 3504"/>
                <a:gd name="T82" fmla="*/ 10 w 3504"/>
                <a:gd name="T83" fmla="*/ 3197 h 3504"/>
                <a:gd name="T84" fmla="*/ 21 w 3504"/>
                <a:gd name="T85" fmla="*/ 2984 h 3504"/>
                <a:gd name="T86" fmla="*/ 840 w 3504"/>
                <a:gd name="T87" fmla="*/ 2107 h 3504"/>
                <a:gd name="T88" fmla="*/ 941 w 3504"/>
                <a:gd name="T89" fmla="*/ 2095 h 3504"/>
                <a:gd name="T90" fmla="*/ 1179 w 3504"/>
                <a:gd name="T91" fmla="*/ 1973 h 3504"/>
                <a:gd name="T92" fmla="*/ 1008 w 3504"/>
                <a:gd name="T93" fmla="*/ 1600 h 3504"/>
                <a:gd name="T94" fmla="*/ 968 w 3504"/>
                <a:gd name="T95" fmla="*/ 1185 h 3504"/>
                <a:gd name="T96" fmla="*/ 1062 w 3504"/>
                <a:gd name="T97" fmla="*/ 784 h 3504"/>
                <a:gd name="T98" fmla="*/ 1280 w 3504"/>
                <a:gd name="T99" fmla="*/ 434 h 3504"/>
                <a:gd name="T100" fmla="*/ 1601 w 3504"/>
                <a:gd name="T101" fmla="*/ 170 h 3504"/>
                <a:gd name="T102" fmla="*/ 1985 w 3504"/>
                <a:gd name="T103" fmla="*/ 25 h 3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04" h="3504">
                  <a:moveTo>
                    <a:pt x="642" y="2541"/>
                  </a:moveTo>
                  <a:lnTo>
                    <a:pt x="233" y="2951"/>
                  </a:lnTo>
                  <a:lnTo>
                    <a:pt x="212" y="2976"/>
                  </a:lnTo>
                  <a:lnTo>
                    <a:pt x="194" y="3004"/>
                  </a:lnTo>
                  <a:lnTo>
                    <a:pt x="181" y="3034"/>
                  </a:lnTo>
                  <a:lnTo>
                    <a:pt x="172" y="3064"/>
                  </a:lnTo>
                  <a:lnTo>
                    <a:pt x="168" y="3096"/>
                  </a:lnTo>
                  <a:lnTo>
                    <a:pt x="168" y="3126"/>
                  </a:lnTo>
                  <a:lnTo>
                    <a:pt x="172" y="3158"/>
                  </a:lnTo>
                  <a:lnTo>
                    <a:pt x="181" y="3188"/>
                  </a:lnTo>
                  <a:lnTo>
                    <a:pt x="194" y="3218"/>
                  </a:lnTo>
                  <a:lnTo>
                    <a:pt x="212" y="3246"/>
                  </a:lnTo>
                  <a:lnTo>
                    <a:pt x="233" y="3271"/>
                  </a:lnTo>
                  <a:lnTo>
                    <a:pt x="258" y="3292"/>
                  </a:lnTo>
                  <a:lnTo>
                    <a:pt x="286" y="3310"/>
                  </a:lnTo>
                  <a:lnTo>
                    <a:pt x="316" y="3323"/>
                  </a:lnTo>
                  <a:lnTo>
                    <a:pt x="346" y="3332"/>
                  </a:lnTo>
                  <a:lnTo>
                    <a:pt x="378" y="3336"/>
                  </a:lnTo>
                  <a:lnTo>
                    <a:pt x="408" y="3336"/>
                  </a:lnTo>
                  <a:lnTo>
                    <a:pt x="440" y="3332"/>
                  </a:lnTo>
                  <a:lnTo>
                    <a:pt x="470" y="3323"/>
                  </a:lnTo>
                  <a:lnTo>
                    <a:pt x="500" y="3310"/>
                  </a:lnTo>
                  <a:lnTo>
                    <a:pt x="528" y="3292"/>
                  </a:lnTo>
                  <a:lnTo>
                    <a:pt x="553" y="3271"/>
                  </a:lnTo>
                  <a:lnTo>
                    <a:pt x="963" y="2862"/>
                  </a:lnTo>
                  <a:lnTo>
                    <a:pt x="642" y="2541"/>
                  </a:lnTo>
                  <a:close/>
                  <a:moveTo>
                    <a:pt x="900" y="2285"/>
                  </a:moveTo>
                  <a:lnTo>
                    <a:pt x="762" y="2423"/>
                  </a:lnTo>
                  <a:lnTo>
                    <a:pt x="1081" y="2742"/>
                  </a:lnTo>
                  <a:lnTo>
                    <a:pt x="1219" y="2604"/>
                  </a:lnTo>
                  <a:lnTo>
                    <a:pt x="900" y="2285"/>
                  </a:lnTo>
                  <a:close/>
                  <a:moveTo>
                    <a:pt x="2235" y="168"/>
                  </a:moveTo>
                  <a:lnTo>
                    <a:pt x="2155" y="171"/>
                  </a:lnTo>
                  <a:lnTo>
                    <a:pt x="2076" y="179"/>
                  </a:lnTo>
                  <a:lnTo>
                    <a:pt x="1999" y="193"/>
                  </a:lnTo>
                  <a:lnTo>
                    <a:pt x="1923" y="213"/>
                  </a:lnTo>
                  <a:lnTo>
                    <a:pt x="1849" y="238"/>
                  </a:lnTo>
                  <a:lnTo>
                    <a:pt x="1776" y="267"/>
                  </a:lnTo>
                  <a:lnTo>
                    <a:pt x="1707" y="301"/>
                  </a:lnTo>
                  <a:lnTo>
                    <a:pt x="1640" y="342"/>
                  </a:lnTo>
                  <a:lnTo>
                    <a:pt x="1575" y="386"/>
                  </a:lnTo>
                  <a:lnTo>
                    <a:pt x="1514" y="436"/>
                  </a:lnTo>
                  <a:lnTo>
                    <a:pt x="1455" y="491"/>
                  </a:lnTo>
                  <a:lnTo>
                    <a:pt x="1401" y="549"/>
                  </a:lnTo>
                  <a:lnTo>
                    <a:pt x="1351" y="611"/>
                  </a:lnTo>
                  <a:lnTo>
                    <a:pt x="1306" y="676"/>
                  </a:lnTo>
                  <a:lnTo>
                    <a:pt x="1267" y="743"/>
                  </a:lnTo>
                  <a:lnTo>
                    <a:pt x="1232" y="812"/>
                  </a:lnTo>
                  <a:lnTo>
                    <a:pt x="1202" y="884"/>
                  </a:lnTo>
                  <a:lnTo>
                    <a:pt x="1177" y="959"/>
                  </a:lnTo>
                  <a:lnTo>
                    <a:pt x="1157" y="1034"/>
                  </a:lnTo>
                  <a:lnTo>
                    <a:pt x="1143" y="1112"/>
                  </a:lnTo>
                  <a:lnTo>
                    <a:pt x="1135" y="1190"/>
                  </a:lnTo>
                  <a:lnTo>
                    <a:pt x="1133" y="1269"/>
                  </a:lnTo>
                  <a:lnTo>
                    <a:pt x="1135" y="1349"/>
                  </a:lnTo>
                  <a:lnTo>
                    <a:pt x="1143" y="1428"/>
                  </a:lnTo>
                  <a:lnTo>
                    <a:pt x="1157" y="1505"/>
                  </a:lnTo>
                  <a:lnTo>
                    <a:pt x="1177" y="1581"/>
                  </a:lnTo>
                  <a:lnTo>
                    <a:pt x="1202" y="1655"/>
                  </a:lnTo>
                  <a:lnTo>
                    <a:pt x="1232" y="1728"/>
                  </a:lnTo>
                  <a:lnTo>
                    <a:pt x="1267" y="1797"/>
                  </a:lnTo>
                  <a:lnTo>
                    <a:pt x="1306" y="1864"/>
                  </a:lnTo>
                  <a:lnTo>
                    <a:pt x="1351" y="1929"/>
                  </a:lnTo>
                  <a:lnTo>
                    <a:pt x="1401" y="1990"/>
                  </a:lnTo>
                  <a:lnTo>
                    <a:pt x="1455" y="2049"/>
                  </a:lnTo>
                  <a:lnTo>
                    <a:pt x="1514" y="2103"/>
                  </a:lnTo>
                  <a:lnTo>
                    <a:pt x="1575" y="2153"/>
                  </a:lnTo>
                  <a:lnTo>
                    <a:pt x="1640" y="2198"/>
                  </a:lnTo>
                  <a:lnTo>
                    <a:pt x="1707" y="2237"/>
                  </a:lnTo>
                  <a:lnTo>
                    <a:pt x="1776" y="2272"/>
                  </a:lnTo>
                  <a:lnTo>
                    <a:pt x="1849" y="2302"/>
                  </a:lnTo>
                  <a:lnTo>
                    <a:pt x="1923" y="2327"/>
                  </a:lnTo>
                  <a:lnTo>
                    <a:pt x="1999" y="2347"/>
                  </a:lnTo>
                  <a:lnTo>
                    <a:pt x="2076" y="2361"/>
                  </a:lnTo>
                  <a:lnTo>
                    <a:pt x="2155" y="2369"/>
                  </a:lnTo>
                  <a:lnTo>
                    <a:pt x="2235" y="2371"/>
                  </a:lnTo>
                  <a:lnTo>
                    <a:pt x="2314" y="2369"/>
                  </a:lnTo>
                  <a:lnTo>
                    <a:pt x="2392" y="2361"/>
                  </a:lnTo>
                  <a:lnTo>
                    <a:pt x="2470" y="2347"/>
                  </a:lnTo>
                  <a:lnTo>
                    <a:pt x="2545" y="2327"/>
                  </a:lnTo>
                  <a:lnTo>
                    <a:pt x="2620" y="2302"/>
                  </a:lnTo>
                  <a:lnTo>
                    <a:pt x="2692" y="2272"/>
                  </a:lnTo>
                  <a:lnTo>
                    <a:pt x="2761" y="2237"/>
                  </a:lnTo>
                  <a:lnTo>
                    <a:pt x="2828" y="2198"/>
                  </a:lnTo>
                  <a:lnTo>
                    <a:pt x="2893" y="2153"/>
                  </a:lnTo>
                  <a:lnTo>
                    <a:pt x="2955" y="2103"/>
                  </a:lnTo>
                  <a:lnTo>
                    <a:pt x="3013" y="2049"/>
                  </a:lnTo>
                  <a:lnTo>
                    <a:pt x="3066" y="1992"/>
                  </a:lnTo>
                  <a:lnTo>
                    <a:pt x="3115" y="1931"/>
                  </a:lnTo>
                  <a:lnTo>
                    <a:pt x="3159" y="1868"/>
                  </a:lnTo>
                  <a:lnTo>
                    <a:pt x="3198" y="1803"/>
                  </a:lnTo>
                  <a:lnTo>
                    <a:pt x="3232" y="1736"/>
                  </a:lnTo>
                  <a:lnTo>
                    <a:pt x="3262" y="1667"/>
                  </a:lnTo>
                  <a:lnTo>
                    <a:pt x="3286" y="1597"/>
                  </a:lnTo>
                  <a:lnTo>
                    <a:pt x="3306" y="1526"/>
                  </a:lnTo>
                  <a:lnTo>
                    <a:pt x="3320" y="1453"/>
                  </a:lnTo>
                  <a:lnTo>
                    <a:pt x="3330" y="1380"/>
                  </a:lnTo>
                  <a:lnTo>
                    <a:pt x="3335" y="1307"/>
                  </a:lnTo>
                  <a:lnTo>
                    <a:pt x="3335" y="1233"/>
                  </a:lnTo>
                  <a:lnTo>
                    <a:pt x="3330" y="1160"/>
                  </a:lnTo>
                  <a:lnTo>
                    <a:pt x="3320" y="1086"/>
                  </a:lnTo>
                  <a:lnTo>
                    <a:pt x="3306" y="1014"/>
                  </a:lnTo>
                  <a:lnTo>
                    <a:pt x="3286" y="943"/>
                  </a:lnTo>
                  <a:lnTo>
                    <a:pt x="3262" y="873"/>
                  </a:lnTo>
                  <a:lnTo>
                    <a:pt x="3232" y="803"/>
                  </a:lnTo>
                  <a:lnTo>
                    <a:pt x="3198" y="736"/>
                  </a:lnTo>
                  <a:lnTo>
                    <a:pt x="3159" y="672"/>
                  </a:lnTo>
                  <a:lnTo>
                    <a:pt x="3115" y="609"/>
                  </a:lnTo>
                  <a:lnTo>
                    <a:pt x="3066" y="548"/>
                  </a:lnTo>
                  <a:lnTo>
                    <a:pt x="3013" y="491"/>
                  </a:lnTo>
                  <a:lnTo>
                    <a:pt x="2955" y="436"/>
                  </a:lnTo>
                  <a:lnTo>
                    <a:pt x="2893" y="386"/>
                  </a:lnTo>
                  <a:lnTo>
                    <a:pt x="2828" y="342"/>
                  </a:lnTo>
                  <a:lnTo>
                    <a:pt x="2761" y="301"/>
                  </a:lnTo>
                  <a:lnTo>
                    <a:pt x="2692" y="267"/>
                  </a:lnTo>
                  <a:lnTo>
                    <a:pt x="2620" y="238"/>
                  </a:lnTo>
                  <a:lnTo>
                    <a:pt x="2545" y="213"/>
                  </a:lnTo>
                  <a:lnTo>
                    <a:pt x="2470" y="193"/>
                  </a:lnTo>
                  <a:lnTo>
                    <a:pt x="2392" y="179"/>
                  </a:lnTo>
                  <a:lnTo>
                    <a:pt x="2314" y="171"/>
                  </a:lnTo>
                  <a:lnTo>
                    <a:pt x="2235" y="168"/>
                  </a:lnTo>
                  <a:close/>
                  <a:moveTo>
                    <a:pt x="2235" y="0"/>
                  </a:moveTo>
                  <a:lnTo>
                    <a:pt x="2319" y="4"/>
                  </a:lnTo>
                  <a:lnTo>
                    <a:pt x="2402" y="12"/>
                  </a:lnTo>
                  <a:lnTo>
                    <a:pt x="2484" y="25"/>
                  </a:lnTo>
                  <a:lnTo>
                    <a:pt x="2564" y="44"/>
                  </a:lnTo>
                  <a:lnTo>
                    <a:pt x="2643" y="67"/>
                  </a:lnTo>
                  <a:lnTo>
                    <a:pt x="2720" y="97"/>
                  </a:lnTo>
                  <a:lnTo>
                    <a:pt x="2795" y="131"/>
                  </a:lnTo>
                  <a:lnTo>
                    <a:pt x="2868" y="170"/>
                  </a:lnTo>
                  <a:lnTo>
                    <a:pt x="2938" y="213"/>
                  </a:lnTo>
                  <a:lnTo>
                    <a:pt x="3006" y="262"/>
                  </a:lnTo>
                  <a:lnTo>
                    <a:pt x="3070" y="315"/>
                  </a:lnTo>
                  <a:lnTo>
                    <a:pt x="3131" y="373"/>
                  </a:lnTo>
                  <a:lnTo>
                    <a:pt x="3189" y="434"/>
                  </a:lnTo>
                  <a:lnTo>
                    <a:pt x="3242" y="498"/>
                  </a:lnTo>
                  <a:lnTo>
                    <a:pt x="3291" y="566"/>
                  </a:lnTo>
                  <a:lnTo>
                    <a:pt x="3335" y="636"/>
                  </a:lnTo>
                  <a:lnTo>
                    <a:pt x="3373" y="709"/>
                  </a:lnTo>
                  <a:lnTo>
                    <a:pt x="3407" y="784"/>
                  </a:lnTo>
                  <a:lnTo>
                    <a:pt x="3437" y="861"/>
                  </a:lnTo>
                  <a:lnTo>
                    <a:pt x="3460" y="940"/>
                  </a:lnTo>
                  <a:lnTo>
                    <a:pt x="3479" y="1020"/>
                  </a:lnTo>
                  <a:lnTo>
                    <a:pt x="3492" y="1102"/>
                  </a:lnTo>
                  <a:lnTo>
                    <a:pt x="3500" y="1185"/>
                  </a:lnTo>
                  <a:lnTo>
                    <a:pt x="3504" y="1269"/>
                  </a:lnTo>
                  <a:lnTo>
                    <a:pt x="3500" y="1354"/>
                  </a:lnTo>
                  <a:lnTo>
                    <a:pt x="3492" y="1437"/>
                  </a:lnTo>
                  <a:lnTo>
                    <a:pt x="3479" y="1519"/>
                  </a:lnTo>
                  <a:lnTo>
                    <a:pt x="3460" y="1600"/>
                  </a:lnTo>
                  <a:lnTo>
                    <a:pt x="3437" y="1679"/>
                  </a:lnTo>
                  <a:lnTo>
                    <a:pt x="3407" y="1755"/>
                  </a:lnTo>
                  <a:lnTo>
                    <a:pt x="3373" y="1831"/>
                  </a:lnTo>
                  <a:lnTo>
                    <a:pt x="3335" y="1903"/>
                  </a:lnTo>
                  <a:lnTo>
                    <a:pt x="3291" y="1973"/>
                  </a:lnTo>
                  <a:lnTo>
                    <a:pt x="3242" y="2040"/>
                  </a:lnTo>
                  <a:lnTo>
                    <a:pt x="3189" y="2105"/>
                  </a:lnTo>
                  <a:lnTo>
                    <a:pt x="3131" y="2167"/>
                  </a:lnTo>
                  <a:lnTo>
                    <a:pt x="3070" y="2224"/>
                  </a:lnTo>
                  <a:lnTo>
                    <a:pt x="3006" y="2278"/>
                  </a:lnTo>
                  <a:lnTo>
                    <a:pt x="2938" y="2327"/>
                  </a:lnTo>
                  <a:lnTo>
                    <a:pt x="2868" y="2370"/>
                  </a:lnTo>
                  <a:lnTo>
                    <a:pt x="2795" y="2408"/>
                  </a:lnTo>
                  <a:lnTo>
                    <a:pt x="2720" y="2442"/>
                  </a:lnTo>
                  <a:lnTo>
                    <a:pt x="2643" y="2472"/>
                  </a:lnTo>
                  <a:lnTo>
                    <a:pt x="2564" y="2496"/>
                  </a:lnTo>
                  <a:lnTo>
                    <a:pt x="2484" y="2515"/>
                  </a:lnTo>
                  <a:lnTo>
                    <a:pt x="2402" y="2528"/>
                  </a:lnTo>
                  <a:lnTo>
                    <a:pt x="2319" y="2536"/>
                  </a:lnTo>
                  <a:lnTo>
                    <a:pt x="2235" y="2539"/>
                  </a:lnTo>
                  <a:lnTo>
                    <a:pt x="2150" y="2536"/>
                  </a:lnTo>
                  <a:lnTo>
                    <a:pt x="2067" y="2528"/>
                  </a:lnTo>
                  <a:lnTo>
                    <a:pt x="1985" y="2515"/>
                  </a:lnTo>
                  <a:lnTo>
                    <a:pt x="1904" y="2496"/>
                  </a:lnTo>
                  <a:lnTo>
                    <a:pt x="1825" y="2471"/>
                  </a:lnTo>
                  <a:lnTo>
                    <a:pt x="1748" y="2442"/>
                  </a:lnTo>
                  <a:lnTo>
                    <a:pt x="1673" y="2408"/>
                  </a:lnTo>
                  <a:lnTo>
                    <a:pt x="1601" y="2370"/>
                  </a:lnTo>
                  <a:lnTo>
                    <a:pt x="1531" y="2325"/>
                  </a:lnTo>
                  <a:lnTo>
                    <a:pt x="1463" y="2278"/>
                  </a:lnTo>
                  <a:lnTo>
                    <a:pt x="1398" y="2224"/>
                  </a:lnTo>
                  <a:lnTo>
                    <a:pt x="1237" y="2386"/>
                  </a:lnTo>
                  <a:lnTo>
                    <a:pt x="1397" y="2546"/>
                  </a:lnTo>
                  <a:lnTo>
                    <a:pt x="1408" y="2561"/>
                  </a:lnTo>
                  <a:lnTo>
                    <a:pt x="1417" y="2578"/>
                  </a:lnTo>
                  <a:lnTo>
                    <a:pt x="1420" y="2596"/>
                  </a:lnTo>
                  <a:lnTo>
                    <a:pt x="1420" y="2614"/>
                  </a:lnTo>
                  <a:lnTo>
                    <a:pt x="1417" y="2632"/>
                  </a:lnTo>
                  <a:lnTo>
                    <a:pt x="1408" y="2649"/>
                  </a:lnTo>
                  <a:lnTo>
                    <a:pt x="1397" y="2664"/>
                  </a:lnTo>
                  <a:lnTo>
                    <a:pt x="671" y="3389"/>
                  </a:lnTo>
                  <a:lnTo>
                    <a:pt x="637" y="3420"/>
                  </a:lnTo>
                  <a:lnTo>
                    <a:pt x="600" y="3446"/>
                  </a:lnTo>
                  <a:lnTo>
                    <a:pt x="561" y="3467"/>
                  </a:lnTo>
                  <a:lnTo>
                    <a:pt x="520" y="3483"/>
                  </a:lnTo>
                  <a:lnTo>
                    <a:pt x="479" y="3494"/>
                  </a:lnTo>
                  <a:lnTo>
                    <a:pt x="436" y="3502"/>
                  </a:lnTo>
                  <a:lnTo>
                    <a:pt x="392" y="3504"/>
                  </a:lnTo>
                  <a:lnTo>
                    <a:pt x="350" y="3502"/>
                  </a:lnTo>
                  <a:lnTo>
                    <a:pt x="307" y="3494"/>
                  </a:lnTo>
                  <a:lnTo>
                    <a:pt x="266" y="3483"/>
                  </a:lnTo>
                  <a:lnTo>
                    <a:pt x="224" y="3467"/>
                  </a:lnTo>
                  <a:lnTo>
                    <a:pt x="186" y="3446"/>
                  </a:lnTo>
                  <a:lnTo>
                    <a:pt x="149" y="3420"/>
                  </a:lnTo>
                  <a:lnTo>
                    <a:pt x="115" y="3389"/>
                  </a:lnTo>
                  <a:lnTo>
                    <a:pt x="84" y="3355"/>
                  </a:lnTo>
                  <a:lnTo>
                    <a:pt x="59" y="3318"/>
                  </a:lnTo>
                  <a:lnTo>
                    <a:pt x="37" y="3280"/>
                  </a:lnTo>
                  <a:lnTo>
                    <a:pt x="21" y="3238"/>
                  </a:lnTo>
                  <a:lnTo>
                    <a:pt x="10" y="3197"/>
                  </a:lnTo>
                  <a:lnTo>
                    <a:pt x="2" y="3154"/>
                  </a:lnTo>
                  <a:lnTo>
                    <a:pt x="0" y="3112"/>
                  </a:lnTo>
                  <a:lnTo>
                    <a:pt x="2" y="3068"/>
                  </a:lnTo>
                  <a:lnTo>
                    <a:pt x="10" y="3025"/>
                  </a:lnTo>
                  <a:lnTo>
                    <a:pt x="21" y="2984"/>
                  </a:lnTo>
                  <a:lnTo>
                    <a:pt x="37" y="2943"/>
                  </a:lnTo>
                  <a:lnTo>
                    <a:pt x="59" y="2904"/>
                  </a:lnTo>
                  <a:lnTo>
                    <a:pt x="84" y="2867"/>
                  </a:lnTo>
                  <a:lnTo>
                    <a:pt x="115" y="2833"/>
                  </a:lnTo>
                  <a:lnTo>
                    <a:pt x="840" y="2107"/>
                  </a:lnTo>
                  <a:lnTo>
                    <a:pt x="857" y="2095"/>
                  </a:lnTo>
                  <a:lnTo>
                    <a:pt x="878" y="2086"/>
                  </a:lnTo>
                  <a:lnTo>
                    <a:pt x="900" y="2083"/>
                  </a:lnTo>
                  <a:lnTo>
                    <a:pt x="921" y="2086"/>
                  </a:lnTo>
                  <a:lnTo>
                    <a:pt x="941" y="2095"/>
                  </a:lnTo>
                  <a:lnTo>
                    <a:pt x="958" y="2107"/>
                  </a:lnTo>
                  <a:lnTo>
                    <a:pt x="1118" y="2267"/>
                  </a:lnTo>
                  <a:lnTo>
                    <a:pt x="1280" y="2106"/>
                  </a:lnTo>
                  <a:lnTo>
                    <a:pt x="1226" y="2042"/>
                  </a:lnTo>
                  <a:lnTo>
                    <a:pt x="1179" y="1973"/>
                  </a:lnTo>
                  <a:lnTo>
                    <a:pt x="1134" y="1903"/>
                  </a:lnTo>
                  <a:lnTo>
                    <a:pt x="1096" y="1831"/>
                  </a:lnTo>
                  <a:lnTo>
                    <a:pt x="1062" y="1756"/>
                  </a:lnTo>
                  <a:lnTo>
                    <a:pt x="1033" y="1679"/>
                  </a:lnTo>
                  <a:lnTo>
                    <a:pt x="1008" y="1600"/>
                  </a:lnTo>
                  <a:lnTo>
                    <a:pt x="989" y="1519"/>
                  </a:lnTo>
                  <a:lnTo>
                    <a:pt x="976" y="1437"/>
                  </a:lnTo>
                  <a:lnTo>
                    <a:pt x="968" y="1354"/>
                  </a:lnTo>
                  <a:lnTo>
                    <a:pt x="965" y="1269"/>
                  </a:lnTo>
                  <a:lnTo>
                    <a:pt x="968" y="1185"/>
                  </a:lnTo>
                  <a:lnTo>
                    <a:pt x="976" y="1102"/>
                  </a:lnTo>
                  <a:lnTo>
                    <a:pt x="989" y="1020"/>
                  </a:lnTo>
                  <a:lnTo>
                    <a:pt x="1008" y="940"/>
                  </a:lnTo>
                  <a:lnTo>
                    <a:pt x="1032" y="861"/>
                  </a:lnTo>
                  <a:lnTo>
                    <a:pt x="1062" y="784"/>
                  </a:lnTo>
                  <a:lnTo>
                    <a:pt x="1096" y="709"/>
                  </a:lnTo>
                  <a:lnTo>
                    <a:pt x="1134" y="636"/>
                  </a:lnTo>
                  <a:lnTo>
                    <a:pt x="1177" y="566"/>
                  </a:lnTo>
                  <a:lnTo>
                    <a:pt x="1226" y="498"/>
                  </a:lnTo>
                  <a:lnTo>
                    <a:pt x="1280" y="434"/>
                  </a:lnTo>
                  <a:lnTo>
                    <a:pt x="1337" y="373"/>
                  </a:lnTo>
                  <a:lnTo>
                    <a:pt x="1399" y="315"/>
                  </a:lnTo>
                  <a:lnTo>
                    <a:pt x="1464" y="262"/>
                  </a:lnTo>
                  <a:lnTo>
                    <a:pt x="1531" y="213"/>
                  </a:lnTo>
                  <a:lnTo>
                    <a:pt x="1601" y="170"/>
                  </a:lnTo>
                  <a:lnTo>
                    <a:pt x="1673" y="131"/>
                  </a:lnTo>
                  <a:lnTo>
                    <a:pt x="1749" y="97"/>
                  </a:lnTo>
                  <a:lnTo>
                    <a:pt x="1825" y="67"/>
                  </a:lnTo>
                  <a:lnTo>
                    <a:pt x="1904" y="44"/>
                  </a:lnTo>
                  <a:lnTo>
                    <a:pt x="1985" y="25"/>
                  </a:lnTo>
                  <a:lnTo>
                    <a:pt x="2067" y="12"/>
                  </a:lnTo>
                  <a:lnTo>
                    <a:pt x="2150" y="4"/>
                  </a:lnTo>
                  <a:lnTo>
                    <a:pt x="2235"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56" name="Freeform 82"/>
            <p:cNvSpPr>
              <a:spLocks noEditPoints="1"/>
            </p:cNvSpPr>
            <p:nvPr/>
          </p:nvSpPr>
          <p:spPr bwMode="auto">
            <a:xfrm>
              <a:off x="869950" y="1979613"/>
              <a:ext cx="277813" cy="277812"/>
            </a:xfrm>
            <a:custGeom>
              <a:avLst/>
              <a:gdLst>
                <a:gd name="T0" fmla="*/ 756 w 1754"/>
                <a:gd name="T1" fmla="*/ 177 h 1753"/>
                <a:gd name="T2" fmla="*/ 582 w 1754"/>
                <a:gd name="T3" fmla="*/ 232 h 1753"/>
                <a:gd name="T4" fmla="*/ 424 w 1754"/>
                <a:gd name="T5" fmla="*/ 332 h 1753"/>
                <a:gd name="T6" fmla="*/ 295 w 1754"/>
                <a:gd name="T7" fmla="*/ 471 h 1753"/>
                <a:gd name="T8" fmla="*/ 210 w 1754"/>
                <a:gd name="T9" fmla="*/ 634 h 1753"/>
                <a:gd name="T10" fmla="*/ 170 w 1754"/>
                <a:gd name="T11" fmla="*/ 815 h 1753"/>
                <a:gd name="T12" fmla="*/ 179 w 1754"/>
                <a:gd name="T13" fmla="*/ 1001 h 1753"/>
                <a:gd name="T14" fmla="*/ 233 w 1754"/>
                <a:gd name="T15" fmla="*/ 1176 h 1753"/>
                <a:gd name="T16" fmla="*/ 333 w 1754"/>
                <a:gd name="T17" fmla="*/ 1333 h 1753"/>
                <a:gd name="T18" fmla="*/ 474 w 1754"/>
                <a:gd name="T19" fmla="*/ 1460 h 1753"/>
                <a:gd name="T20" fmla="*/ 638 w 1754"/>
                <a:gd name="T21" fmla="*/ 1545 h 1753"/>
                <a:gd name="T22" fmla="*/ 817 w 1754"/>
                <a:gd name="T23" fmla="*/ 1584 h 1753"/>
                <a:gd name="T24" fmla="*/ 998 w 1754"/>
                <a:gd name="T25" fmla="*/ 1576 h 1753"/>
                <a:gd name="T26" fmla="*/ 1172 w 1754"/>
                <a:gd name="T27" fmla="*/ 1522 h 1753"/>
                <a:gd name="T28" fmla="*/ 1331 w 1754"/>
                <a:gd name="T29" fmla="*/ 1422 h 1753"/>
                <a:gd name="T30" fmla="*/ 1460 w 1754"/>
                <a:gd name="T31" fmla="*/ 1283 h 1753"/>
                <a:gd name="T32" fmla="*/ 1545 w 1754"/>
                <a:gd name="T33" fmla="*/ 1120 h 1753"/>
                <a:gd name="T34" fmla="*/ 1584 w 1754"/>
                <a:gd name="T35" fmla="*/ 939 h 1753"/>
                <a:gd name="T36" fmla="*/ 1575 w 1754"/>
                <a:gd name="T37" fmla="*/ 753 h 1753"/>
                <a:gd name="T38" fmla="*/ 1521 w 1754"/>
                <a:gd name="T39" fmla="*/ 577 h 1753"/>
                <a:gd name="T40" fmla="*/ 1421 w 1754"/>
                <a:gd name="T41" fmla="*/ 421 h 1753"/>
                <a:gd name="T42" fmla="*/ 1281 w 1754"/>
                <a:gd name="T43" fmla="*/ 293 h 1753"/>
                <a:gd name="T44" fmla="*/ 1116 w 1754"/>
                <a:gd name="T45" fmla="*/ 208 h 1753"/>
                <a:gd name="T46" fmla="*/ 937 w 1754"/>
                <a:gd name="T47" fmla="*/ 170 h 1753"/>
                <a:gd name="T48" fmla="*/ 945 w 1754"/>
                <a:gd name="T49" fmla="*/ 3 h 1753"/>
                <a:gd name="T50" fmla="*/ 1144 w 1754"/>
                <a:gd name="T51" fmla="*/ 41 h 1753"/>
                <a:gd name="T52" fmla="*/ 1331 w 1754"/>
                <a:gd name="T53" fmla="*/ 126 h 1753"/>
                <a:gd name="T54" fmla="*/ 1497 w 1754"/>
                <a:gd name="T55" fmla="*/ 257 h 1753"/>
                <a:gd name="T56" fmla="*/ 1625 w 1754"/>
                <a:gd name="T57" fmla="*/ 420 h 1753"/>
                <a:gd name="T58" fmla="*/ 1712 w 1754"/>
                <a:gd name="T59" fmla="*/ 605 h 1753"/>
                <a:gd name="T60" fmla="*/ 1751 w 1754"/>
                <a:gd name="T61" fmla="*/ 807 h 1753"/>
                <a:gd name="T62" fmla="*/ 1744 w 1754"/>
                <a:gd name="T63" fmla="*/ 1016 h 1753"/>
                <a:gd name="T64" fmla="*/ 1688 w 1754"/>
                <a:gd name="T65" fmla="*/ 1212 h 1753"/>
                <a:gd name="T66" fmla="*/ 1587 w 1754"/>
                <a:gd name="T67" fmla="*/ 1391 h 1753"/>
                <a:gd name="T68" fmla="*/ 1445 w 1754"/>
                <a:gd name="T69" fmla="*/ 1545 h 1753"/>
                <a:gd name="T70" fmla="*/ 1270 w 1754"/>
                <a:gd name="T71" fmla="*/ 1661 h 1753"/>
                <a:gd name="T72" fmla="*/ 1078 w 1754"/>
                <a:gd name="T73" fmla="*/ 1730 h 1753"/>
                <a:gd name="T74" fmla="*/ 878 w 1754"/>
                <a:gd name="T75" fmla="*/ 1753 h 1753"/>
                <a:gd name="T76" fmla="*/ 677 w 1754"/>
                <a:gd name="T77" fmla="*/ 1730 h 1753"/>
                <a:gd name="T78" fmla="*/ 484 w 1754"/>
                <a:gd name="T79" fmla="*/ 1661 h 1753"/>
                <a:gd name="T80" fmla="*/ 310 w 1754"/>
                <a:gd name="T81" fmla="*/ 1545 h 1753"/>
                <a:gd name="T82" fmla="*/ 167 w 1754"/>
                <a:gd name="T83" fmla="*/ 1391 h 1753"/>
                <a:gd name="T84" fmla="*/ 66 w 1754"/>
                <a:gd name="T85" fmla="*/ 1212 h 1753"/>
                <a:gd name="T86" fmla="*/ 11 w 1754"/>
                <a:gd name="T87" fmla="*/ 1016 h 1753"/>
                <a:gd name="T88" fmla="*/ 3 w 1754"/>
                <a:gd name="T89" fmla="*/ 807 h 1753"/>
                <a:gd name="T90" fmla="*/ 43 w 1754"/>
                <a:gd name="T91" fmla="*/ 605 h 1753"/>
                <a:gd name="T92" fmla="*/ 129 w 1754"/>
                <a:gd name="T93" fmla="*/ 420 h 1753"/>
                <a:gd name="T94" fmla="*/ 258 w 1754"/>
                <a:gd name="T95" fmla="*/ 257 h 1753"/>
                <a:gd name="T96" fmla="*/ 424 w 1754"/>
                <a:gd name="T97" fmla="*/ 126 h 1753"/>
                <a:gd name="T98" fmla="*/ 611 w 1754"/>
                <a:gd name="T99" fmla="*/ 41 h 1753"/>
                <a:gd name="T100" fmla="*/ 810 w 1754"/>
                <a:gd name="T101" fmla="*/ 3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54" h="1753">
                  <a:moveTo>
                    <a:pt x="878" y="168"/>
                  </a:moveTo>
                  <a:lnTo>
                    <a:pt x="817" y="170"/>
                  </a:lnTo>
                  <a:lnTo>
                    <a:pt x="756" y="177"/>
                  </a:lnTo>
                  <a:lnTo>
                    <a:pt x="697" y="190"/>
                  </a:lnTo>
                  <a:lnTo>
                    <a:pt x="638" y="208"/>
                  </a:lnTo>
                  <a:lnTo>
                    <a:pt x="582" y="232"/>
                  </a:lnTo>
                  <a:lnTo>
                    <a:pt x="527" y="259"/>
                  </a:lnTo>
                  <a:lnTo>
                    <a:pt x="474" y="293"/>
                  </a:lnTo>
                  <a:lnTo>
                    <a:pt x="424" y="332"/>
                  </a:lnTo>
                  <a:lnTo>
                    <a:pt x="376" y="375"/>
                  </a:lnTo>
                  <a:lnTo>
                    <a:pt x="333" y="421"/>
                  </a:lnTo>
                  <a:lnTo>
                    <a:pt x="295" y="471"/>
                  </a:lnTo>
                  <a:lnTo>
                    <a:pt x="262" y="522"/>
                  </a:lnTo>
                  <a:lnTo>
                    <a:pt x="233" y="577"/>
                  </a:lnTo>
                  <a:lnTo>
                    <a:pt x="210" y="634"/>
                  </a:lnTo>
                  <a:lnTo>
                    <a:pt x="192" y="692"/>
                  </a:lnTo>
                  <a:lnTo>
                    <a:pt x="179" y="753"/>
                  </a:lnTo>
                  <a:lnTo>
                    <a:pt x="170" y="815"/>
                  </a:lnTo>
                  <a:lnTo>
                    <a:pt x="167" y="876"/>
                  </a:lnTo>
                  <a:lnTo>
                    <a:pt x="170" y="939"/>
                  </a:lnTo>
                  <a:lnTo>
                    <a:pt x="179" y="1001"/>
                  </a:lnTo>
                  <a:lnTo>
                    <a:pt x="192" y="1061"/>
                  </a:lnTo>
                  <a:lnTo>
                    <a:pt x="210" y="1120"/>
                  </a:lnTo>
                  <a:lnTo>
                    <a:pt x="233" y="1176"/>
                  </a:lnTo>
                  <a:lnTo>
                    <a:pt x="262" y="1230"/>
                  </a:lnTo>
                  <a:lnTo>
                    <a:pt x="295" y="1283"/>
                  </a:lnTo>
                  <a:lnTo>
                    <a:pt x="333" y="1333"/>
                  </a:lnTo>
                  <a:lnTo>
                    <a:pt x="376" y="1378"/>
                  </a:lnTo>
                  <a:lnTo>
                    <a:pt x="424" y="1422"/>
                  </a:lnTo>
                  <a:lnTo>
                    <a:pt x="474" y="1460"/>
                  </a:lnTo>
                  <a:lnTo>
                    <a:pt x="527" y="1494"/>
                  </a:lnTo>
                  <a:lnTo>
                    <a:pt x="582" y="1522"/>
                  </a:lnTo>
                  <a:lnTo>
                    <a:pt x="638" y="1545"/>
                  </a:lnTo>
                  <a:lnTo>
                    <a:pt x="697" y="1563"/>
                  </a:lnTo>
                  <a:lnTo>
                    <a:pt x="756" y="1576"/>
                  </a:lnTo>
                  <a:lnTo>
                    <a:pt x="817" y="1584"/>
                  </a:lnTo>
                  <a:lnTo>
                    <a:pt x="878" y="1586"/>
                  </a:lnTo>
                  <a:lnTo>
                    <a:pt x="937" y="1584"/>
                  </a:lnTo>
                  <a:lnTo>
                    <a:pt x="998" y="1576"/>
                  </a:lnTo>
                  <a:lnTo>
                    <a:pt x="1057" y="1563"/>
                  </a:lnTo>
                  <a:lnTo>
                    <a:pt x="1116" y="1545"/>
                  </a:lnTo>
                  <a:lnTo>
                    <a:pt x="1172" y="1522"/>
                  </a:lnTo>
                  <a:lnTo>
                    <a:pt x="1228" y="1494"/>
                  </a:lnTo>
                  <a:lnTo>
                    <a:pt x="1281" y="1460"/>
                  </a:lnTo>
                  <a:lnTo>
                    <a:pt x="1331" y="1422"/>
                  </a:lnTo>
                  <a:lnTo>
                    <a:pt x="1379" y="1378"/>
                  </a:lnTo>
                  <a:lnTo>
                    <a:pt x="1421" y="1333"/>
                  </a:lnTo>
                  <a:lnTo>
                    <a:pt x="1460" y="1283"/>
                  </a:lnTo>
                  <a:lnTo>
                    <a:pt x="1492" y="1230"/>
                  </a:lnTo>
                  <a:lnTo>
                    <a:pt x="1521" y="1176"/>
                  </a:lnTo>
                  <a:lnTo>
                    <a:pt x="1545" y="1120"/>
                  </a:lnTo>
                  <a:lnTo>
                    <a:pt x="1563" y="1061"/>
                  </a:lnTo>
                  <a:lnTo>
                    <a:pt x="1575" y="1001"/>
                  </a:lnTo>
                  <a:lnTo>
                    <a:pt x="1584" y="939"/>
                  </a:lnTo>
                  <a:lnTo>
                    <a:pt x="1587" y="876"/>
                  </a:lnTo>
                  <a:lnTo>
                    <a:pt x="1584" y="815"/>
                  </a:lnTo>
                  <a:lnTo>
                    <a:pt x="1575" y="753"/>
                  </a:lnTo>
                  <a:lnTo>
                    <a:pt x="1563" y="692"/>
                  </a:lnTo>
                  <a:lnTo>
                    <a:pt x="1545" y="634"/>
                  </a:lnTo>
                  <a:lnTo>
                    <a:pt x="1521" y="577"/>
                  </a:lnTo>
                  <a:lnTo>
                    <a:pt x="1492" y="522"/>
                  </a:lnTo>
                  <a:lnTo>
                    <a:pt x="1460" y="471"/>
                  </a:lnTo>
                  <a:lnTo>
                    <a:pt x="1421" y="421"/>
                  </a:lnTo>
                  <a:lnTo>
                    <a:pt x="1379" y="375"/>
                  </a:lnTo>
                  <a:lnTo>
                    <a:pt x="1331" y="332"/>
                  </a:lnTo>
                  <a:lnTo>
                    <a:pt x="1281" y="293"/>
                  </a:lnTo>
                  <a:lnTo>
                    <a:pt x="1228" y="259"/>
                  </a:lnTo>
                  <a:lnTo>
                    <a:pt x="1172" y="232"/>
                  </a:lnTo>
                  <a:lnTo>
                    <a:pt x="1116" y="208"/>
                  </a:lnTo>
                  <a:lnTo>
                    <a:pt x="1057" y="190"/>
                  </a:lnTo>
                  <a:lnTo>
                    <a:pt x="998" y="177"/>
                  </a:lnTo>
                  <a:lnTo>
                    <a:pt x="937" y="170"/>
                  </a:lnTo>
                  <a:lnTo>
                    <a:pt x="878" y="168"/>
                  </a:lnTo>
                  <a:close/>
                  <a:moveTo>
                    <a:pt x="878" y="0"/>
                  </a:moveTo>
                  <a:lnTo>
                    <a:pt x="945" y="3"/>
                  </a:lnTo>
                  <a:lnTo>
                    <a:pt x="1012" y="11"/>
                  </a:lnTo>
                  <a:lnTo>
                    <a:pt x="1078" y="23"/>
                  </a:lnTo>
                  <a:lnTo>
                    <a:pt x="1144" y="41"/>
                  </a:lnTo>
                  <a:lnTo>
                    <a:pt x="1207" y="65"/>
                  </a:lnTo>
                  <a:lnTo>
                    <a:pt x="1270" y="92"/>
                  </a:lnTo>
                  <a:lnTo>
                    <a:pt x="1331" y="126"/>
                  </a:lnTo>
                  <a:lnTo>
                    <a:pt x="1388" y="165"/>
                  </a:lnTo>
                  <a:lnTo>
                    <a:pt x="1445" y="208"/>
                  </a:lnTo>
                  <a:lnTo>
                    <a:pt x="1497" y="257"/>
                  </a:lnTo>
                  <a:lnTo>
                    <a:pt x="1545" y="308"/>
                  </a:lnTo>
                  <a:lnTo>
                    <a:pt x="1587" y="363"/>
                  </a:lnTo>
                  <a:lnTo>
                    <a:pt x="1625" y="420"/>
                  </a:lnTo>
                  <a:lnTo>
                    <a:pt x="1659" y="480"/>
                  </a:lnTo>
                  <a:lnTo>
                    <a:pt x="1688" y="541"/>
                  </a:lnTo>
                  <a:lnTo>
                    <a:pt x="1712" y="605"/>
                  </a:lnTo>
                  <a:lnTo>
                    <a:pt x="1730" y="671"/>
                  </a:lnTo>
                  <a:lnTo>
                    <a:pt x="1744" y="738"/>
                  </a:lnTo>
                  <a:lnTo>
                    <a:pt x="1751" y="807"/>
                  </a:lnTo>
                  <a:lnTo>
                    <a:pt x="1754" y="876"/>
                  </a:lnTo>
                  <a:lnTo>
                    <a:pt x="1751" y="947"/>
                  </a:lnTo>
                  <a:lnTo>
                    <a:pt x="1744" y="1016"/>
                  </a:lnTo>
                  <a:lnTo>
                    <a:pt x="1730" y="1083"/>
                  </a:lnTo>
                  <a:lnTo>
                    <a:pt x="1712" y="1149"/>
                  </a:lnTo>
                  <a:lnTo>
                    <a:pt x="1688" y="1212"/>
                  </a:lnTo>
                  <a:lnTo>
                    <a:pt x="1659" y="1274"/>
                  </a:lnTo>
                  <a:lnTo>
                    <a:pt x="1625" y="1334"/>
                  </a:lnTo>
                  <a:lnTo>
                    <a:pt x="1587" y="1391"/>
                  </a:lnTo>
                  <a:lnTo>
                    <a:pt x="1545" y="1445"/>
                  </a:lnTo>
                  <a:lnTo>
                    <a:pt x="1497" y="1496"/>
                  </a:lnTo>
                  <a:lnTo>
                    <a:pt x="1445" y="1545"/>
                  </a:lnTo>
                  <a:lnTo>
                    <a:pt x="1388" y="1589"/>
                  </a:lnTo>
                  <a:lnTo>
                    <a:pt x="1331" y="1627"/>
                  </a:lnTo>
                  <a:lnTo>
                    <a:pt x="1270" y="1661"/>
                  </a:lnTo>
                  <a:lnTo>
                    <a:pt x="1207" y="1689"/>
                  </a:lnTo>
                  <a:lnTo>
                    <a:pt x="1144" y="1712"/>
                  </a:lnTo>
                  <a:lnTo>
                    <a:pt x="1078" y="1730"/>
                  </a:lnTo>
                  <a:lnTo>
                    <a:pt x="1012" y="1743"/>
                  </a:lnTo>
                  <a:lnTo>
                    <a:pt x="945" y="1751"/>
                  </a:lnTo>
                  <a:lnTo>
                    <a:pt x="878" y="1753"/>
                  </a:lnTo>
                  <a:lnTo>
                    <a:pt x="810" y="1751"/>
                  </a:lnTo>
                  <a:lnTo>
                    <a:pt x="743" y="1743"/>
                  </a:lnTo>
                  <a:lnTo>
                    <a:pt x="677" y="1730"/>
                  </a:lnTo>
                  <a:lnTo>
                    <a:pt x="611" y="1712"/>
                  </a:lnTo>
                  <a:lnTo>
                    <a:pt x="547" y="1689"/>
                  </a:lnTo>
                  <a:lnTo>
                    <a:pt x="484" y="1661"/>
                  </a:lnTo>
                  <a:lnTo>
                    <a:pt x="424" y="1627"/>
                  </a:lnTo>
                  <a:lnTo>
                    <a:pt x="366" y="1589"/>
                  </a:lnTo>
                  <a:lnTo>
                    <a:pt x="310" y="1545"/>
                  </a:lnTo>
                  <a:lnTo>
                    <a:pt x="258" y="1496"/>
                  </a:lnTo>
                  <a:lnTo>
                    <a:pt x="210" y="1445"/>
                  </a:lnTo>
                  <a:lnTo>
                    <a:pt x="167" y="1391"/>
                  </a:lnTo>
                  <a:lnTo>
                    <a:pt x="129" y="1334"/>
                  </a:lnTo>
                  <a:lnTo>
                    <a:pt x="95" y="1274"/>
                  </a:lnTo>
                  <a:lnTo>
                    <a:pt x="66" y="1212"/>
                  </a:lnTo>
                  <a:lnTo>
                    <a:pt x="43" y="1149"/>
                  </a:lnTo>
                  <a:lnTo>
                    <a:pt x="25" y="1083"/>
                  </a:lnTo>
                  <a:lnTo>
                    <a:pt x="11" y="1016"/>
                  </a:lnTo>
                  <a:lnTo>
                    <a:pt x="3" y="947"/>
                  </a:lnTo>
                  <a:lnTo>
                    <a:pt x="0" y="876"/>
                  </a:lnTo>
                  <a:lnTo>
                    <a:pt x="3" y="807"/>
                  </a:lnTo>
                  <a:lnTo>
                    <a:pt x="11" y="738"/>
                  </a:lnTo>
                  <a:lnTo>
                    <a:pt x="25" y="671"/>
                  </a:lnTo>
                  <a:lnTo>
                    <a:pt x="43" y="605"/>
                  </a:lnTo>
                  <a:lnTo>
                    <a:pt x="66" y="541"/>
                  </a:lnTo>
                  <a:lnTo>
                    <a:pt x="95" y="480"/>
                  </a:lnTo>
                  <a:lnTo>
                    <a:pt x="129" y="420"/>
                  </a:lnTo>
                  <a:lnTo>
                    <a:pt x="167" y="363"/>
                  </a:lnTo>
                  <a:lnTo>
                    <a:pt x="210" y="308"/>
                  </a:lnTo>
                  <a:lnTo>
                    <a:pt x="258" y="257"/>
                  </a:lnTo>
                  <a:lnTo>
                    <a:pt x="310" y="208"/>
                  </a:lnTo>
                  <a:lnTo>
                    <a:pt x="366" y="165"/>
                  </a:lnTo>
                  <a:lnTo>
                    <a:pt x="424" y="126"/>
                  </a:lnTo>
                  <a:lnTo>
                    <a:pt x="484" y="92"/>
                  </a:lnTo>
                  <a:lnTo>
                    <a:pt x="547" y="65"/>
                  </a:lnTo>
                  <a:lnTo>
                    <a:pt x="611" y="41"/>
                  </a:lnTo>
                  <a:lnTo>
                    <a:pt x="677" y="23"/>
                  </a:lnTo>
                  <a:lnTo>
                    <a:pt x="743" y="11"/>
                  </a:lnTo>
                  <a:lnTo>
                    <a:pt x="810" y="3"/>
                  </a:lnTo>
                  <a:lnTo>
                    <a:pt x="878"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57" name="Freeform 83"/>
            <p:cNvSpPr/>
            <p:nvPr/>
          </p:nvSpPr>
          <p:spPr bwMode="auto">
            <a:xfrm>
              <a:off x="952500" y="2105025"/>
              <a:ext cx="112713" cy="26987"/>
            </a:xfrm>
            <a:custGeom>
              <a:avLst/>
              <a:gdLst>
                <a:gd name="T0" fmla="*/ 84 w 714"/>
                <a:gd name="T1" fmla="*/ 0 h 167"/>
                <a:gd name="T2" fmla="*/ 630 w 714"/>
                <a:gd name="T3" fmla="*/ 0 h 167"/>
                <a:gd name="T4" fmla="*/ 652 w 714"/>
                <a:gd name="T5" fmla="*/ 4 h 167"/>
                <a:gd name="T6" fmla="*/ 673 w 714"/>
                <a:gd name="T7" fmla="*/ 12 h 167"/>
                <a:gd name="T8" fmla="*/ 690 w 714"/>
                <a:gd name="T9" fmla="*/ 25 h 167"/>
                <a:gd name="T10" fmla="*/ 702 w 714"/>
                <a:gd name="T11" fmla="*/ 42 h 167"/>
                <a:gd name="T12" fmla="*/ 711 w 714"/>
                <a:gd name="T13" fmla="*/ 62 h 167"/>
                <a:gd name="T14" fmla="*/ 714 w 714"/>
                <a:gd name="T15" fmla="*/ 83 h 167"/>
                <a:gd name="T16" fmla="*/ 711 w 714"/>
                <a:gd name="T17" fmla="*/ 106 h 167"/>
                <a:gd name="T18" fmla="*/ 702 w 714"/>
                <a:gd name="T19" fmla="*/ 126 h 167"/>
                <a:gd name="T20" fmla="*/ 690 w 714"/>
                <a:gd name="T21" fmla="*/ 143 h 167"/>
                <a:gd name="T22" fmla="*/ 673 w 714"/>
                <a:gd name="T23" fmla="*/ 156 h 167"/>
                <a:gd name="T24" fmla="*/ 652 w 714"/>
                <a:gd name="T25" fmla="*/ 164 h 167"/>
                <a:gd name="T26" fmla="*/ 630 w 714"/>
                <a:gd name="T27" fmla="*/ 167 h 167"/>
                <a:gd name="T28" fmla="*/ 84 w 714"/>
                <a:gd name="T29" fmla="*/ 167 h 167"/>
                <a:gd name="T30" fmla="*/ 62 w 714"/>
                <a:gd name="T31" fmla="*/ 164 h 167"/>
                <a:gd name="T32" fmla="*/ 42 w 714"/>
                <a:gd name="T33" fmla="*/ 156 h 167"/>
                <a:gd name="T34" fmla="*/ 25 w 714"/>
                <a:gd name="T35" fmla="*/ 143 h 167"/>
                <a:gd name="T36" fmla="*/ 12 w 714"/>
                <a:gd name="T37" fmla="*/ 126 h 167"/>
                <a:gd name="T38" fmla="*/ 4 w 714"/>
                <a:gd name="T39" fmla="*/ 106 h 167"/>
                <a:gd name="T40" fmla="*/ 0 w 714"/>
                <a:gd name="T41" fmla="*/ 83 h 167"/>
                <a:gd name="T42" fmla="*/ 4 w 714"/>
                <a:gd name="T43" fmla="*/ 62 h 167"/>
                <a:gd name="T44" fmla="*/ 12 w 714"/>
                <a:gd name="T45" fmla="*/ 42 h 167"/>
                <a:gd name="T46" fmla="*/ 25 w 714"/>
                <a:gd name="T47" fmla="*/ 25 h 167"/>
                <a:gd name="T48" fmla="*/ 42 w 714"/>
                <a:gd name="T49" fmla="*/ 12 h 167"/>
                <a:gd name="T50" fmla="*/ 62 w 714"/>
                <a:gd name="T51" fmla="*/ 4 h 167"/>
                <a:gd name="T52" fmla="*/ 84 w 714"/>
                <a:gd name="T5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4" h="167">
                  <a:moveTo>
                    <a:pt x="84" y="0"/>
                  </a:moveTo>
                  <a:lnTo>
                    <a:pt x="630" y="0"/>
                  </a:lnTo>
                  <a:lnTo>
                    <a:pt x="652" y="4"/>
                  </a:lnTo>
                  <a:lnTo>
                    <a:pt x="673" y="12"/>
                  </a:lnTo>
                  <a:lnTo>
                    <a:pt x="690" y="25"/>
                  </a:lnTo>
                  <a:lnTo>
                    <a:pt x="702" y="42"/>
                  </a:lnTo>
                  <a:lnTo>
                    <a:pt x="711" y="62"/>
                  </a:lnTo>
                  <a:lnTo>
                    <a:pt x="714" y="83"/>
                  </a:lnTo>
                  <a:lnTo>
                    <a:pt x="711" y="106"/>
                  </a:lnTo>
                  <a:lnTo>
                    <a:pt x="702" y="126"/>
                  </a:lnTo>
                  <a:lnTo>
                    <a:pt x="690" y="143"/>
                  </a:lnTo>
                  <a:lnTo>
                    <a:pt x="673" y="156"/>
                  </a:lnTo>
                  <a:lnTo>
                    <a:pt x="652" y="164"/>
                  </a:lnTo>
                  <a:lnTo>
                    <a:pt x="630" y="167"/>
                  </a:lnTo>
                  <a:lnTo>
                    <a:pt x="84" y="167"/>
                  </a:lnTo>
                  <a:lnTo>
                    <a:pt x="62" y="164"/>
                  </a:lnTo>
                  <a:lnTo>
                    <a:pt x="42" y="156"/>
                  </a:lnTo>
                  <a:lnTo>
                    <a:pt x="25" y="143"/>
                  </a:lnTo>
                  <a:lnTo>
                    <a:pt x="12" y="126"/>
                  </a:lnTo>
                  <a:lnTo>
                    <a:pt x="4" y="106"/>
                  </a:lnTo>
                  <a:lnTo>
                    <a:pt x="0" y="83"/>
                  </a:lnTo>
                  <a:lnTo>
                    <a:pt x="4" y="62"/>
                  </a:lnTo>
                  <a:lnTo>
                    <a:pt x="12" y="42"/>
                  </a:lnTo>
                  <a:lnTo>
                    <a:pt x="25" y="25"/>
                  </a:lnTo>
                  <a:lnTo>
                    <a:pt x="42" y="12"/>
                  </a:lnTo>
                  <a:lnTo>
                    <a:pt x="62" y="4"/>
                  </a:lnTo>
                  <a:lnTo>
                    <a:pt x="84"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grpSp>
      <p:grpSp>
        <p:nvGrpSpPr>
          <p:cNvPr id="58" name="Group 38"/>
          <p:cNvGrpSpPr/>
          <p:nvPr/>
        </p:nvGrpSpPr>
        <p:grpSpPr>
          <a:xfrm>
            <a:off x="7515407" y="2387813"/>
            <a:ext cx="618874" cy="620640"/>
            <a:chOff x="7216775" y="2687638"/>
            <a:chExt cx="555625" cy="557212"/>
          </a:xfrm>
          <a:solidFill>
            <a:schemeClr val="accent2"/>
          </a:solidFill>
        </p:grpSpPr>
        <p:sp>
          <p:nvSpPr>
            <p:cNvPr id="59" name="Freeform 123"/>
            <p:cNvSpPr>
              <a:spLocks noEditPoints="1"/>
            </p:cNvSpPr>
            <p:nvPr/>
          </p:nvSpPr>
          <p:spPr bwMode="auto">
            <a:xfrm>
              <a:off x="7216775" y="2687638"/>
              <a:ext cx="555625" cy="557212"/>
            </a:xfrm>
            <a:custGeom>
              <a:avLst/>
              <a:gdLst>
                <a:gd name="T0" fmla="*/ 1528 w 3500"/>
                <a:gd name="T1" fmla="*/ 438 h 3510"/>
                <a:gd name="T2" fmla="*/ 1195 w 3500"/>
                <a:gd name="T3" fmla="*/ 616 h 3510"/>
                <a:gd name="T4" fmla="*/ 924 w 3500"/>
                <a:gd name="T5" fmla="*/ 637 h 3510"/>
                <a:gd name="T6" fmla="*/ 512 w 3500"/>
                <a:gd name="T7" fmla="*/ 758 h 3510"/>
                <a:gd name="T8" fmla="*/ 671 w 3500"/>
                <a:gd name="T9" fmla="*/ 1072 h 3510"/>
                <a:gd name="T10" fmla="*/ 505 w 3500"/>
                <a:gd name="T11" fmla="*/ 1473 h 3510"/>
                <a:gd name="T12" fmla="*/ 172 w 3500"/>
                <a:gd name="T13" fmla="*/ 1582 h 3510"/>
                <a:gd name="T14" fmla="*/ 378 w 3500"/>
                <a:gd name="T15" fmla="*/ 1959 h 3510"/>
                <a:gd name="T16" fmla="*/ 555 w 3500"/>
                <a:gd name="T17" fmla="*/ 2168 h 3510"/>
                <a:gd name="T18" fmla="*/ 665 w 3500"/>
                <a:gd name="T19" fmla="*/ 2528 h 3510"/>
                <a:gd name="T20" fmla="*/ 739 w 3500"/>
                <a:gd name="T21" fmla="*/ 2991 h 3510"/>
                <a:gd name="T22" fmla="*/ 1007 w 3500"/>
                <a:gd name="T23" fmla="*/ 2837 h 3510"/>
                <a:gd name="T24" fmla="*/ 1413 w 3500"/>
                <a:gd name="T25" fmla="*/ 2977 h 3510"/>
                <a:gd name="T26" fmla="*/ 1559 w 3500"/>
                <a:gd name="T27" fmla="*/ 3231 h 3510"/>
                <a:gd name="T28" fmla="*/ 1926 w 3500"/>
                <a:gd name="T29" fmla="*/ 3329 h 3510"/>
                <a:gd name="T30" fmla="*/ 2058 w 3500"/>
                <a:gd name="T31" fmla="*/ 2988 h 3510"/>
                <a:gd name="T32" fmla="*/ 2462 w 3500"/>
                <a:gd name="T33" fmla="*/ 2835 h 3510"/>
                <a:gd name="T34" fmla="*/ 2753 w 3500"/>
                <a:gd name="T35" fmla="*/ 2996 h 3510"/>
                <a:gd name="T36" fmla="*/ 2848 w 3500"/>
                <a:gd name="T37" fmla="*/ 2557 h 3510"/>
                <a:gd name="T38" fmla="*/ 2918 w 3500"/>
                <a:gd name="T39" fmla="*/ 2240 h 3510"/>
                <a:gd name="T40" fmla="*/ 3092 w 3500"/>
                <a:gd name="T41" fmla="*/ 1967 h 3510"/>
                <a:gd name="T42" fmla="*/ 3335 w 3500"/>
                <a:gd name="T43" fmla="*/ 1589 h 3510"/>
                <a:gd name="T44" fmla="*/ 3014 w 3500"/>
                <a:gd name="T45" fmla="*/ 1497 h 3510"/>
                <a:gd name="T46" fmla="*/ 2837 w 3500"/>
                <a:gd name="T47" fmla="*/ 1101 h 3510"/>
                <a:gd name="T48" fmla="*/ 2985 w 3500"/>
                <a:gd name="T49" fmla="*/ 767 h 3510"/>
                <a:gd name="T50" fmla="*/ 2656 w 3500"/>
                <a:gd name="T51" fmla="*/ 576 h 3510"/>
                <a:gd name="T52" fmla="*/ 2374 w 3500"/>
                <a:gd name="T53" fmla="*/ 652 h 3510"/>
                <a:gd name="T54" fmla="*/ 1988 w 3500"/>
                <a:gd name="T55" fmla="*/ 465 h 3510"/>
                <a:gd name="T56" fmla="*/ 1907 w 3500"/>
                <a:gd name="T57" fmla="*/ 164 h 3510"/>
                <a:gd name="T58" fmla="*/ 2048 w 3500"/>
                <a:gd name="T59" fmla="*/ 68 h 3510"/>
                <a:gd name="T60" fmla="*/ 2122 w 3500"/>
                <a:gd name="T61" fmla="*/ 370 h 3510"/>
                <a:gd name="T62" fmla="*/ 2469 w 3500"/>
                <a:gd name="T63" fmla="*/ 512 h 3510"/>
                <a:gd name="T64" fmla="*/ 2775 w 3500"/>
                <a:gd name="T65" fmla="*/ 352 h 3510"/>
                <a:gd name="T66" fmla="*/ 3143 w 3500"/>
                <a:gd name="T67" fmla="*/ 699 h 3510"/>
                <a:gd name="T68" fmla="*/ 2994 w 3500"/>
                <a:gd name="T69" fmla="*/ 1026 h 3510"/>
                <a:gd name="T70" fmla="*/ 3128 w 3500"/>
                <a:gd name="T71" fmla="*/ 1378 h 3510"/>
                <a:gd name="T72" fmla="*/ 3406 w 3500"/>
                <a:gd name="T73" fmla="*/ 1437 h 3510"/>
                <a:gd name="T74" fmla="*/ 3497 w 3500"/>
                <a:gd name="T75" fmla="*/ 1945 h 3510"/>
                <a:gd name="T76" fmla="*/ 3244 w 3500"/>
                <a:gd name="T77" fmla="*/ 2108 h 3510"/>
                <a:gd name="T78" fmla="*/ 3069 w 3500"/>
                <a:gd name="T79" fmla="*/ 2303 h 3510"/>
                <a:gd name="T80" fmla="*/ 3132 w 3500"/>
                <a:gd name="T81" fmla="*/ 2671 h 3510"/>
                <a:gd name="T82" fmla="*/ 3098 w 3500"/>
                <a:gd name="T83" fmla="*/ 2885 h 3510"/>
                <a:gd name="T84" fmla="*/ 2690 w 3500"/>
                <a:gd name="T85" fmla="*/ 3152 h 3510"/>
                <a:gd name="T86" fmla="*/ 2377 w 3500"/>
                <a:gd name="T87" fmla="*/ 3042 h 3510"/>
                <a:gd name="T88" fmla="*/ 2116 w 3500"/>
                <a:gd name="T89" fmla="*/ 3153 h 3510"/>
                <a:gd name="T90" fmla="*/ 1971 w 3500"/>
                <a:gd name="T91" fmla="*/ 3498 h 3510"/>
                <a:gd name="T92" fmla="*/ 1452 w 3500"/>
                <a:gd name="T93" fmla="*/ 3442 h 3510"/>
                <a:gd name="T94" fmla="*/ 1378 w 3500"/>
                <a:gd name="T95" fmla="*/ 3140 h 3510"/>
                <a:gd name="T96" fmla="*/ 1031 w 3500"/>
                <a:gd name="T97" fmla="*/ 2998 h 3510"/>
                <a:gd name="T98" fmla="*/ 725 w 3500"/>
                <a:gd name="T99" fmla="*/ 3158 h 3510"/>
                <a:gd name="T100" fmla="*/ 357 w 3500"/>
                <a:gd name="T101" fmla="*/ 2811 h 3510"/>
                <a:gd name="T102" fmla="*/ 506 w 3500"/>
                <a:gd name="T103" fmla="*/ 2484 h 3510"/>
                <a:gd name="T104" fmla="*/ 372 w 3500"/>
                <a:gd name="T105" fmla="*/ 2132 h 3510"/>
                <a:gd name="T106" fmla="*/ 94 w 3500"/>
                <a:gd name="T107" fmla="*/ 2073 h 3510"/>
                <a:gd name="T108" fmla="*/ 3 w 3500"/>
                <a:gd name="T109" fmla="*/ 1565 h 3510"/>
                <a:gd name="T110" fmla="*/ 256 w 3500"/>
                <a:gd name="T111" fmla="*/ 1402 h 3510"/>
                <a:gd name="T112" fmla="*/ 431 w 3500"/>
                <a:gd name="T113" fmla="*/ 1207 h 3510"/>
                <a:gd name="T114" fmla="*/ 368 w 3500"/>
                <a:gd name="T115" fmla="*/ 839 h 3510"/>
                <a:gd name="T116" fmla="*/ 402 w 3500"/>
                <a:gd name="T117" fmla="*/ 625 h 3510"/>
                <a:gd name="T118" fmla="*/ 810 w 3500"/>
                <a:gd name="T119" fmla="*/ 358 h 3510"/>
                <a:gd name="T120" fmla="*/ 1123 w 3500"/>
                <a:gd name="T121" fmla="*/ 468 h 3510"/>
                <a:gd name="T122" fmla="*/ 1384 w 3500"/>
                <a:gd name="T123" fmla="*/ 357 h 3510"/>
                <a:gd name="T124" fmla="*/ 1529 w 3500"/>
                <a:gd name="T125" fmla="*/ 12 h 3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00" h="3510">
                  <a:moveTo>
                    <a:pt x="1593" y="164"/>
                  </a:moveTo>
                  <a:lnTo>
                    <a:pt x="1585" y="166"/>
                  </a:lnTo>
                  <a:lnTo>
                    <a:pt x="1577" y="172"/>
                  </a:lnTo>
                  <a:lnTo>
                    <a:pt x="1574" y="181"/>
                  </a:lnTo>
                  <a:lnTo>
                    <a:pt x="1559" y="280"/>
                  </a:lnTo>
                  <a:lnTo>
                    <a:pt x="1546" y="379"/>
                  </a:lnTo>
                  <a:lnTo>
                    <a:pt x="1539" y="410"/>
                  </a:lnTo>
                  <a:lnTo>
                    <a:pt x="1528" y="438"/>
                  </a:lnTo>
                  <a:lnTo>
                    <a:pt x="1512" y="465"/>
                  </a:lnTo>
                  <a:lnTo>
                    <a:pt x="1492" y="487"/>
                  </a:lnTo>
                  <a:lnTo>
                    <a:pt x="1469" y="506"/>
                  </a:lnTo>
                  <a:lnTo>
                    <a:pt x="1442" y="522"/>
                  </a:lnTo>
                  <a:lnTo>
                    <a:pt x="1413" y="533"/>
                  </a:lnTo>
                  <a:lnTo>
                    <a:pt x="1338" y="556"/>
                  </a:lnTo>
                  <a:lnTo>
                    <a:pt x="1266" y="584"/>
                  </a:lnTo>
                  <a:lnTo>
                    <a:pt x="1195" y="616"/>
                  </a:lnTo>
                  <a:lnTo>
                    <a:pt x="1126" y="652"/>
                  </a:lnTo>
                  <a:lnTo>
                    <a:pt x="1098" y="665"/>
                  </a:lnTo>
                  <a:lnTo>
                    <a:pt x="1069" y="673"/>
                  </a:lnTo>
                  <a:lnTo>
                    <a:pt x="1038" y="675"/>
                  </a:lnTo>
                  <a:lnTo>
                    <a:pt x="1009" y="673"/>
                  </a:lnTo>
                  <a:lnTo>
                    <a:pt x="979" y="667"/>
                  </a:lnTo>
                  <a:lnTo>
                    <a:pt x="950" y="654"/>
                  </a:lnTo>
                  <a:lnTo>
                    <a:pt x="924" y="637"/>
                  </a:lnTo>
                  <a:lnTo>
                    <a:pt x="844" y="576"/>
                  </a:lnTo>
                  <a:lnTo>
                    <a:pt x="765" y="517"/>
                  </a:lnTo>
                  <a:lnTo>
                    <a:pt x="756" y="514"/>
                  </a:lnTo>
                  <a:lnTo>
                    <a:pt x="747" y="514"/>
                  </a:lnTo>
                  <a:lnTo>
                    <a:pt x="739" y="519"/>
                  </a:lnTo>
                  <a:lnTo>
                    <a:pt x="518" y="741"/>
                  </a:lnTo>
                  <a:lnTo>
                    <a:pt x="512" y="749"/>
                  </a:lnTo>
                  <a:lnTo>
                    <a:pt x="512" y="758"/>
                  </a:lnTo>
                  <a:lnTo>
                    <a:pt x="515" y="767"/>
                  </a:lnTo>
                  <a:lnTo>
                    <a:pt x="575" y="847"/>
                  </a:lnTo>
                  <a:lnTo>
                    <a:pt x="635" y="926"/>
                  </a:lnTo>
                  <a:lnTo>
                    <a:pt x="652" y="953"/>
                  </a:lnTo>
                  <a:lnTo>
                    <a:pt x="665" y="982"/>
                  </a:lnTo>
                  <a:lnTo>
                    <a:pt x="671" y="1012"/>
                  </a:lnTo>
                  <a:lnTo>
                    <a:pt x="673" y="1041"/>
                  </a:lnTo>
                  <a:lnTo>
                    <a:pt x="671" y="1072"/>
                  </a:lnTo>
                  <a:lnTo>
                    <a:pt x="663" y="1101"/>
                  </a:lnTo>
                  <a:lnTo>
                    <a:pt x="650" y="1130"/>
                  </a:lnTo>
                  <a:lnTo>
                    <a:pt x="614" y="1199"/>
                  </a:lnTo>
                  <a:lnTo>
                    <a:pt x="582" y="1270"/>
                  </a:lnTo>
                  <a:lnTo>
                    <a:pt x="555" y="1342"/>
                  </a:lnTo>
                  <a:lnTo>
                    <a:pt x="531" y="1417"/>
                  </a:lnTo>
                  <a:lnTo>
                    <a:pt x="521" y="1447"/>
                  </a:lnTo>
                  <a:lnTo>
                    <a:pt x="505" y="1473"/>
                  </a:lnTo>
                  <a:lnTo>
                    <a:pt x="486" y="1497"/>
                  </a:lnTo>
                  <a:lnTo>
                    <a:pt x="463" y="1517"/>
                  </a:lnTo>
                  <a:lnTo>
                    <a:pt x="437" y="1533"/>
                  </a:lnTo>
                  <a:lnTo>
                    <a:pt x="408" y="1543"/>
                  </a:lnTo>
                  <a:lnTo>
                    <a:pt x="378" y="1551"/>
                  </a:lnTo>
                  <a:lnTo>
                    <a:pt x="279" y="1564"/>
                  </a:lnTo>
                  <a:lnTo>
                    <a:pt x="180" y="1578"/>
                  </a:lnTo>
                  <a:lnTo>
                    <a:pt x="172" y="1582"/>
                  </a:lnTo>
                  <a:lnTo>
                    <a:pt x="165" y="1589"/>
                  </a:lnTo>
                  <a:lnTo>
                    <a:pt x="163" y="1599"/>
                  </a:lnTo>
                  <a:lnTo>
                    <a:pt x="163" y="1912"/>
                  </a:lnTo>
                  <a:lnTo>
                    <a:pt x="165" y="1921"/>
                  </a:lnTo>
                  <a:lnTo>
                    <a:pt x="172" y="1928"/>
                  </a:lnTo>
                  <a:lnTo>
                    <a:pt x="180" y="1932"/>
                  </a:lnTo>
                  <a:lnTo>
                    <a:pt x="279" y="1946"/>
                  </a:lnTo>
                  <a:lnTo>
                    <a:pt x="378" y="1959"/>
                  </a:lnTo>
                  <a:lnTo>
                    <a:pt x="408" y="1967"/>
                  </a:lnTo>
                  <a:lnTo>
                    <a:pt x="437" y="1977"/>
                  </a:lnTo>
                  <a:lnTo>
                    <a:pt x="463" y="1993"/>
                  </a:lnTo>
                  <a:lnTo>
                    <a:pt x="486" y="2013"/>
                  </a:lnTo>
                  <a:lnTo>
                    <a:pt x="505" y="2037"/>
                  </a:lnTo>
                  <a:lnTo>
                    <a:pt x="521" y="2063"/>
                  </a:lnTo>
                  <a:lnTo>
                    <a:pt x="531" y="2093"/>
                  </a:lnTo>
                  <a:lnTo>
                    <a:pt x="555" y="2168"/>
                  </a:lnTo>
                  <a:lnTo>
                    <a:pt x="582" y="2240"/>
                  </a:lnTo>
                  <a:lnTo>
                    <a:pt x="614" y="2311"/>
                  </a:lnTo>
                  <a:lnTo>
                    <a:pt x="650" y="2380"/>
                  </a:lnTo>
                  <a:lnTo>
                    <a:pt x="663" y="2409"/>
                  </a:lnTo>
                  <a:lnTo>
                    <a:pt x="671" y="2438"/>
                  </a:lnTo>
                  <a:lnTo>
                    <a:pt x="673" y="2469"/>
                  </a:lnTo>
                  <a:lnTo>
                    <a:pt x="671" y="2498"/>
                  </a:lnTo>
                  <a:lnTo>
                    <a:pt x="665" y="2528"/>
                  </a:lnTo>
                  <a:lnTo>
                    <a:pt x="652" y="2557"/>
                  </a:lnTo>
                  <a:lnTo>
                    <a:pt x="635" y="2584"/>
                  </a:lnTo>
                  <a:lnTo>
                    <a:pt x="575" y="2663"/>
                  </a:lnTo>
                  <a:lnTo>
                    <a:pt x="515" y="2743"/>
                  </a:lnTo>
                  <a:lnTo>
                    <a:pt x="512" y="2752"/>
                  </a:lnTo>
                  <a:lnTo>
                    <a:pt x="512" y="2761"/>
                  </a:lnTo>
                  <a:lnTo>
                    <a:pt x="518" y="2769"/>
                  </a:lnTo>
                  <a:lnTo>
                    <a:pt x="739" y="2991"/>
                  </a:lnTo>
                  <a:lnTo>
                    <a:pt x="747" y="2996"/>
                  </a:lnTo>
                  <a:lnTo>
                    <a:pt x="756" y="2997"/>
                  </a:lnTo>
                  <a:lnTo>
                    <a:pt x="765" y="2993"/>
                  </a:lnTo>
                  <a:lnTo>
                    <a:pt x="844" y="2934"/>
                  </a:lnTo>
                  <a:lnTo>
                    <a:pt x="924" y="2873"/>
                  </a:lnTo>
                  <a:lnTo>
                    <a:pt x="950" y="2856"/>
                  </a:lnTo>
                  <a:lnTo>
                    <a:pt x="978" y="2844"/>
                  </a:lnTo>
                  <a:lnTo>
                    <a:pt x="1007" y="2837"/>
                  </a:lnTo>
                  <a:lnTo>
                    <a:pt x="1036" y="2835"/>
                  </a:lnTo>
                  <a:lnTo>
                    <a:pt x="1067" y="2837"/>
                  </a:lnTo>
                  <a:lnTo>
                    <a:pt x="1098" y="2845"/>
                  </a:lnTo>
                  <a:lnTo>
                    <a:pt x="1126" y="2858"/>
                  </a:lnTo>
                  <a:lnTo>
                    <a:pt x="1195" y="2894"/>
                  </a:lnTo>
                  <a:lnTo>
                    <a:pt x="1266" y="2926"/>
                  </a:lnTo>
                  <a:lnTo>
                    <a:pt x="1338" y="2954"/>
                  </a:lnTo>
                  <a:lnTo>
                    <a:pt x="1413" y="2977"/>
                  </a:lnTo>
                  <a:lnTo>
                    <a:pt x="1442" y="2988"/>
                  </a:lnTo>
                  <a:lnTo>
                    <a:pt x="1469" y="3004"/>
                  </a:lnTo>
                  <a:lnTo>
                    <a:pt x="1492" y="3023"/>
                  </a:lnTo>
                  <a:lnTo>
                    <a:pt x="1512" y="3045"/>
                  </a:lnTo>
                  <a:lnTo>
                    <a:pt x="1528" y="3072"/>
                  </a:lnTo>
                  <a:lnTo>
                    <a:pt x="1539" y="3101"/>
                  </a:lnTo>
                  <a:lnTo>
                    <a:pt x="1546" y="3131"/>
                  </a:lnTo>
                  <a:lnTo>
                    <a:pt x="1559" y="3231"/>
                  </a:lnTo>
                  <a:lnTo>
                    <a:pt x="1574" y="3329"/>
                  </a:lnTo>
                  <a:lnTo>
                    <a:pt x="1577" y="3338"/>
                  </a:lnTo>
                  <a:lnTo>
                    <a:pt x="1585" y="3344"/>
                  </a:lnTo>
                  <a:lnTo>
                    <a:pt x="1593" y="3346"/>
                  </a:lnTo>
                  <a:lnTo>
                    <a:pt x="1907" y="3346"/>
                  </a:lnTo>
                  <a:lnTo>
                    <a:pt x="1915" y="3344"/>
                  </a:lnTo>
                  <a:lnTo>
                    <a:pt x="1923" y="3338"/>
                  </a:lnTo>
                  <a:lnTo>
                    <a:pt x="1926" y="3329"/>
                  </a:lnTo>
                  <a:lnTo>
                    <a:pt x="1941" y="3230"/>
                  </a:lnTo>
                  <a:lnTo>
                    <a:pt x="1954" y="3131"/>
                  </a:lnTo>
                  <a:lnTo>
                    <a:pt x="1961" y="3101"/>
                  </a:lnTo>
                  <a:lnTo>
                    <a:pt x="1972" y="3072"/>
                  </a:lnTo>
                  <a:lnTo>
                    <a:pt x="1988" y="3045"/>
                  </a:lnTo>
                  <a:lnTo>
                    <a:pt x="2008" y="3023"/>
                  </a:lnTo>
                  <a:lnTo>
                    <a:pt x="2031" y="3004"/>
                  </a:lnTo>
                  <a:lnTo>
                    <a:pt x="2058" y="2988"/>
                  </a:lnTo>
                  <a:lnTo>
                    <a:pt x="2087" y="2977"/>
                  </a:lnTo>
                  <a:lnTo>
                    <a:pt x="2162" y="2954"/>
                  </a:lnTo>
                  <a:lnTo>
                    <a:pt x="2234" y="2926"/>
                  </a:lnTo>
                  <a:lnTo>
                    <a:pt x="2305" y="2894"/>
                  </a:lnTo>
                  <a:lnTo>
                    <a:pt x="2374" y="2858"/>
                  </a:lnTo>
                  <a:lnTo>
                    <a:pt x="2402" y="2845"/>
                  </a:lnTo>
                  <a:lnTo>
                    <a:pt x="2431" y="2837"/>
                  </a:lnTo>
                  <a:lnTo>
                    <a:pt x="2462" y="2835"/>
                  </a:lnTo>
                  <a:lnTo>
                    <a:pt x="2491" y="2837"/>
                  </a:lnTo>
                  <a:lnTo>
                    <a:pt x="2521" y="2843"/>
                  </a:lnTo>
                  <a:lnTo>
                    <a:pt x="2550" y="2856"/>
                  </a:lnTo>
                  <a:lnTo>
                    <a:pt x="2576" y="2873"/>
                  </a:lnTo>
                  <a:lnTo>
                    <a:pt x="2656" y="2934"/>
                  </a:lnTo>
                  <a:lnTo>
                    <a:pt x="2735" y="2993"/>
                  </a:lnTo>
                  <a:lnTo>
                    <a:pt x="2744" y="2997"/>
                  </a:lnTo>
                  <a:lnTo>
                    <a:pt x="2753" y="2996"/>
                  </a:lnTo>
                  <a:lnTo>
                    <a:pt x="2761" y="2991"/>
                  </a:lnTo>
                  <a:lnTo>
                    <a:pt x="2982" y="2769"/>
                  </a:lnTo>
                  <a:lnTo>
                    <a:pt x="2988" y="2761"/>
                  </a:lnTo>
                  <a:lnTo>
                    <a:pt x="2988" y="2752"/>
                  </a:lnTo>
                  <a:lnTo>
                    <a:pt x="2985" y="2743"/>
                  </a:lnTo>
                  <a:lnTo>
                    <a:pt x="2925" y="2663"/>
                  </a:lnTo>
                  <a:lnTo>
                    <a:pt x="2865" y="2584"/>
                  </a:lnTo>
                  <a:lnTo>
                    <a:pt x="2848" y="2557"/>
                  </a:lnTo>
                  <a:lnTo>
                    <a:pt x="2835" y="2528"/>
                  </a:lnTo>
                  <a:lnTo>
                    <a:pt x="2829" y="2498"/>
                  </a:lnTo>
                  <a:lnTo>
                    <a:pt x="2827" y="2469"/>
                  </a:lnTo>
                  <a:lnTo>
                    <a:pt x="2829" y="2438"/>
                  </a:lnTo>
                  <a:lnTo>
                    <a:pt x="2837" y="2409"/>
                  </a:lnTo>
                  <a:lnTo>
                    <a:pt x="2850" y="2380"/>
                  </a:lnTo>
                  <a:lnTo>
                    <a:pt x="2886" y="2311"/>
                  </a:lnTo>
                  <a:lnTo>
                    <a:pt x="2918" y="2240"/>
                  </a:lnTo>
                  <a:lnTo>
                    <a:pt x="2945" y="2168"/>
                  </a:lnTo>
                  <a:lnTo>
                    <a:pt x="2969" y="2093"/>
                  </a:lnTo>
                  <a:lnTo>
                    <a:pt x="2979" y="2063"/>
                  </a:lnTo>
                  <a:lnTo>
                    <a:pt x="2995" y="2037"/>
                  </a:lnTo>
                  <a:lnTo>
                    <a:pt x="3014" y="2013"/>
                  </a:lnTo>
                  <a:lnTo>
                    <a:pt x="3037" y="1993"/>
                  </a:lnTo>
                  <a:lnTo>
                    <a:pt x="3063" y="1977"/>
                  </a:lnTo>
                  <a:lnTo>
                    <a:pt x="3092" y="1967"/>
                  </a:lnTo>
                  <a:lnTo>
                    <a:pt x="3122" y="1959"/>
                  </a:lnTo>
                  <a:lnTo>
                    <a:pt x="3221" y="1946"/>
                  </a:lnTo>
                  <a:lnTo>
                    <a:pt x="3320" y="1932"/>
                  </a:lnTo>
                  <a:lnTo>
                    <a:pt x="3328" y="1928"/>
                  </a:lnTo>
                  <a:lnTo>
                    <a:pt x="3335" y="1921"/>
                  </a:lnTo>
                  <a:lnTo>
                    <a:pt x="3337" y="1912"/>
                  </a:lnTo>
                  <a:lnTo>
                    <a:pt x="3337" y="1598"/>
                  </a:lnTo>
                  <a:lnTo>
                    <a:pt x="3335" y="1589"/>
                  </a:lnTo>
                  <a:lnTo>
                    <a:pt x="3328" y="1582"/>
                  </a:lnTo>
                  <a:lnTo>
                    <a:pt x="3320" y="1578"/>
                  </a:lnTo>
                  <a:lnTo>
                    <a:pt x="3221" y="1564"/>
                  </a:lnTo>
                  <a:lnTo>
                    <a:pt x="3122" y="1551"/>
                  </a:lnTo>
                  <a:lnTo>
                    <a:pt x="3092" y="1543"/>
                  </a:lnTo>
                  <a:lnTo>
                    <a:pt x="3063" y="1533"/>
                  </a:lnTo>
                  <a:lnTo>
                    <a:pt x="3037" y="1517"/>
                  </a:lnTo>
                  <a:lnTo>
                    <a:pt x="3014" y="1497"/>
                  </a:lnTo>
                  <a:lnTo>
                    <a:pt x="2995" y="1473"/>
                  </a:lnTo>
                  <a:lnTo>
                    <a:pt x="2979" y="1447"/>
                  </a:lnTo>
                  <a:lnTo>
                    <a:pt x="2969" y="1417"/>
                  </a:lnTo>
                  <a:lnTo>
                    <a:pt x="2945" y="1342"/>
                  </a:lnTo>
                  <a:lnTo>
                    <a:pt x="2918" y="1270"/>
                  </a:lnTo>
                  <a:lnTo>
                    <a:pt x="2886" y="1199"/>
                  </a:lnTo>
                  <a:lnTo>
                    <a:pt x="2850" y="1130"/>
                  </a:lnTo>
                  <a:lnTo>
                    <a:pt x="2837" y="1101"/>
                  </a:lnTo>
                  <a:lnTo>
                    <a:pt x="2829" y="1072"/>
                  </a:lnTo>
                  <a:lnTo>
                    <a:pt x="2827" y="1041"/>
                  </a:lnTo>
                  <a:lnTo>
                    <a:pt x="2829" y="1012"/>
                  </a:lnTo>
                  <a:lnTo>
                    <a:pt x="2835" y="982"/>
                  </a:lnTo>
                  <a:lnTo>
                    <a:pt x="2848" y="953"/>
                  </a:lnTo>
                  <a:lnTo>
                    <a:pt x="2865" y="926"/>
                  </a:lnTo>
                  <a:lnTo>
                    <a:pt x="2925" y="847"/>
                  </a:lnTo>
                  <a:lnTo>
                    <a:pt x="2985" y="767"/>
                  </a:lnTo>
                  <a:lnTo>
                    <a:pt x="2988" y="758"/>
                  </a:lnTo>
                  <a:lnTo>
                    <a:pt x="2988" y="749"/>
                  </a:lnTo>
                  <a:lnTo>
                    <a:pt x="2982" y="741"/>
                  </a:lnTo>
                  <a:lnTo>
                    <a:pt x="2761" y="519"/>
                  </a:lnTo>
                  <a:lnTo>
                    <a:pt x="2753" y="514"/>
                  </a:lnTo>
                  <a:lnTo>
                    <a:pt x="2744" y="514"/>
                  </a:lnTo>
                  <a:lnTo>
                    <a:pt x="2735" y="517"/>
                  </a:lnTo>
                  <a:lnTo>
                    <a:pt x="2656" y="576"/>
                  </a:lnTo>
                  <a:lnTo>
                    <a:pt x="2576" y="637"/>
                  </a:lnTo>
                  <a:lnTo>
                    <a:pt x="2550" y="654"/>
                  </a:lnTo>
                  <a:lnTo>
                    <a:pt x="2521" y="667"/>
                  </a:lnTo>
                  <a:lnTo>
                    <a:pt x="2491" y="673"/>
                  </a:lnTo>
                  <a:lnTo>
                    <a:pt x="2462" y="675"/>
                  </a:lnTo>
                  <a:lnTo>
                    <a:pt x="2431" y="673"/>
                  </a:lnTo>
                  <a:lnTo>
                    <a:pt x="2402" y="665"/>
                  </a:lnTo>
                  <a:lnTo>
                    <a:pt x="2374" y="652"/>
                  </a:lnTo>
                  <a:lnTo>
                    <a:pt x="2305" y="616"/>
                  </a:lnTo>
                  <a:lnTo>
                    <a:pt x="2234" y="584"/>
                  </a:lnTo>
                  <a:lnTo>
                    <a:pt x="2162" y="556"/>
                  </a:lnTo>
                  <a:lnTo>
                    <a:pt x="2087" y="533"/>
                  </a:lnTo>
                  <a:lnTo>
                    <a:pt x="2058" y="522"/>
                  </a:lnTo>
                  <a:lnTo>
                    <a:pt x="2031" y="506"/>
                  </a:lnTo>
                  <a:lnTo>
                    <a:pt x="2008" y="487"/>
                  </a:lnTo>
                  <a:lnTo>
                    <a:pt x="1988" y="465"/>
                  </a:lnTo>
                  <a:lnTo>
                    <a:pt x="1972" y="438"/>
                  </a:lnTo>
                  <a:lnTo>
                    <a:pt x="1961" y="410"/>
                  </a:lnTo>
                  <a:lnTo>
                    <a:pt x="1954" y="379"/>
                  </a:lnTo>
                  <a:lnTo>
                    <a:pt x="1941" y="280"/>
                  </a:lnTo>
                  <a:lnTo>
                    <a:pt x="1926" y="181"/>
                  </a:lnTo>
                  <a:lnTo>
                    <a:pt x="1923" y="172"/>
                  </a:lnTo>
                  <a:lnTo>
                    <a:pt x="1915" y="166"/>
                  </a:lnTo>
                  <a:lnTo>
                    <a:pt x="1907" y="164"/>
                  </a:lnTo>
                  <a:lnTo>
                    <a:pt x="1593" y="164"/>
                  </a:lnTo>
                  <a:close/>
                  <a:moveTo>
                    <a:pt x="1593" y="0"/>
                  </a:moveTo>
                  <a:lnTo>
                    <a:pt x="1907" y="0"/>
                  </a:lnTo>
                  <a:lnTo>
                    <a:pt x="1940" y="3"/>
                  </a:lnTo>
                  <a:lnTo>
                    <a:pt x="1971" y="12"/>
                  </a:lnTo>
                  <a:lnTo>
                    <a:pt x="2000" y="26"/>
                  </a:lnTo>
                  <a:lnTo>
                    <a:pt x="2026" y="45"/>
                  </a:lnTo>
                  <a:lnTo>
                    <a:pt x="2048" y="68"/>
                  </a:lnTo>
                  <a:lnTo>
                    <a:pt x="2067" y="95"/>
                  </a:lnTo>
                  <a:lnTo>
                    <a:pt x="2080" y="124"/>
                  </a:lnTo>
                  <a:lnTo>
                    <a:pt x="2088" y="156"/>
                  </a:lnTo>
                  <a:lnTo>
                    <a:pt x="2102" y="256"/>
                  </a:lnTo>
                  <a:lnTo>
                    <a:pt x="2116" y="357"/>
                  </a:lnTo>
                  <a:lnTo>
                    <a:pt x="2117" y="363"/>
                  </a:lnTo>
                  <a:lnTo>
                    <a:pt x="2119" y="367"/>
                  </a:lnTo>
                  <a:lnTo>
                    <a:pt x="2122" y="370"/>
                  </a:lnTo>
                  <a:lnTo>
                    <a:pt x="2125" y="373"/>
                  </a:lnTo>
                  <a:lnTo>
                    <a:pt x="2130" y="374"/>
                  </a:lnTo>
                  <a:lnTo>
                    <a:pt x="2215" y="401"/>
                  </a:lnTo>
                  <a:lnTo>
                    <a:pt x="2296" y="432"/>
                  </a:lnTo>
                  <a:lnTo>
                    <a:pt x="2377" y="468"/>
                  </a:lnTo>
                  <a:lnTo>
                    <a:pt x="2454" y="509"/>
                  </a:lnTo>
                  <a:lnTo>
                    <a:pt x="2462" y="512"/>
                  </a:lnTo>
                  <a:lnTo>
                    <a:pt x="2469" y="512"/>
                  </a:lnTo>
                  <a:lnTo>
                    <a:pt x="2477" y="507"/>
                  </a:lnTo>
                  <a:lnTo>
                    <a:pt x="2557" y="446"/>
                  </a:lnTo>
                  <a:lnTo>
                    <a:pt x="2638" y="385"/>
                  </a:lnTo>
                  <a:lnTo>
                    <a:pt x="2663" y="369"/>
                  </a:lnTo>
                  <a:lnTo>
                    <a:pt x="2690" y="358"/>
                  </a:lnTo>
                  <a:lnTo>
                    <a:pt x="2718" y="352"/>
                  </a:lnTo>
                  <a:lnTo>
                    <a:pt x="2746" y="350"/>
                  </a:lnTo>
                  <a:lnTo>
                    <a:pt x="2775" y="352"/>
                  </a:lnTo>
                  <a:lnTo>
                    <a:pt x="2803" y="358"/>
                  </a:lnTo>
                  <a:lnTo>
                    <a:pt x="2830" y="369"/>
                  </a:lnTo>
                  <a:lnTo>
                    <a:pt x="2854" y="384"/>
                  </a:lnTo>
                  <a:lnTo>
                    <a:pt x="2876" y="403"/>
                  </a:lnTo>
                  <a:lnTo>
                    <a:pt x="3098" y="625"/>
                  </a:lnTo>
                  <a:lnTo>
                    <a:pt x="3117" y="648"/>
                  </a:lnTo>
                  <a:lnTo>
                    <a:pt x="3132" y="672"/>
                  </a:lnTo>
                  <a:lnTo>
                    <a:pt x="3143" y="699"/>
                  </a:lnTo>
                  <a:lnTo>
                    <a:pt x="3149" y="728"/>
                  </a:lnTo>
                  <a:lnTo>
                    <a:pt x="3151" y="756"/>
                  </a:lnTo>
                  <a:lnTo>
                    <a:pt x="3149" y="784"/>
                  </a:lnTo>
                  <a:lnTo>
                    <a:pt x="3143" y="813"/>
                  </a:lnTo>
                  <a:lnTo>
                    <a:pt x="3132" y="839"/>
                  </a:lnTo>
                  <a:lnTo>
                    <a:pt x="3116" y="865"/>
                  </a:lnTo>
                  <a:lnTo>
                    <a:pt x="3056" y="946"/>
                  </a:lnTo>
                  <a:lnTo>
                    <a:pt x="2994" y="1026"/>
                  </a:lnTo>
                  <a:lnTo>
                    <a:pt x="2990" y="1034"/>
                  </a:lnTo>
                  <a:lnTo>
                    <a:pt x="2990" y="1041"/>
                  </a:lnTo>
                  <a:lnTo>
                    <a:pt x="2992" y="1049"/>
                  </a:lnTo>
                  <a:lnTo>
                    <a:pt x="3033" y="1126"/>
                  </a:lnTo>
                  <a:lnTo>
                    <a:pt x="3069" y="1207"/>
                  </a:lnTo>
                  <a:lnTo>
                    <a:pt x="3100" y="1289"/>
                  </a:lnTo>
                  <a:lnTo>
                    <a:pt x="3127" y="1374"/>
                  </a:lnTo>
                  <a:lnTo>
                    <a:pt x="3128" y="1378"/>
                  </a:lnTo>
                  <a:lnTo>
                    <a:pt x="3131" y="1382"/>
                  </a:lnTo>
                  <a:lnTo>
                    <a:pt x="3134" y="1385"/>
                  </a:lnTo>
                  <a:lnTo>
                    <a:pt x="3138" y="1387"/>
                  </a:lnTo>
                  <a:lnTo>
                    <a:pt x="3144" y="1388"/>
                  </a:lnTo>
                  <a:lnTo>
                    <a:pt x="3244" y="1402"/>
                  </a:lnTo>
                  <a:lnTo>
                    <a:pt x="3344" y="1416"/>
                  </a:lnTo>
                  <a:lnTo>
                    <a:pt x="3376" y="1424"/>
                  </a:lnTo>
                  <a:lnTo>
                    <a:pt x="3406" y="1437"/>
                  </a:lnTo>
                  <a:lnTo>
                    <a:pt x="3432" y="1456"/>
                  </a:lnTo>
                  <a:lnTo>
                    <a:pt x="3455" y="1478"/>
                  </a:lnTo>
                  <a:lnTo>
                    <a:pt x="3475" y="1504"/>
                  </a:lnTo>
                  <a:lnTo>
                    <a:pt x="3488" y="1534"/>
                  </a:lnTo>
                  <a:lnTo>
                    <a:pt x="3497" y="1565"/>
                  </a:lnTo>
                  <a:lnTo>
                    <a:pt x="3500" y="1598"/>
                  </a:lnTo>
                  <a:lnTo>
                    <a:pt x="3500" y="1912"/>
                  </a:lnTo>
                  <a:lnTo>
                    <a:pt x="3497" y="1945"/>
                  </a:lnTo>
                  <a:lnTo>
                    <a:pt x="3488" y="1976"/>
                  </a:lnTo>
                  <a:lnTo>
                    <a:pt x="3475" y="2006"/>
                  </a:lnTo>
                  <a:lnTo>
                    <a:pt x="3455" y="2032"/>
                  </a:lnTo>
                  <a:lnTo>
                    <a:pt x="3432" y="2054"/>
                  </a:lnTo>
                  <a:lnTo>
                    <a:pt x="3406" y="2073"/>
                  </a:lnTo>
                  <a:lnTo>
                    <a:pt x="3376" y="2086"/>
                  </a:lnTo>
                  <a:lnTo>
                    <a:pt x="3344" y="2094"/>
                  </a:lnTo>
                  <a:lnTo>
                    <a:pt x="3244" y="2108"/>
                  </a:lnTo>
                  <a:lnTo>
                    <a:pt x="3144" y="2122"/>
                  </a:lnTo>
                  <a:lnTo>
                    <a:pt x="3138" y="2123"/>
                  </a:lnTo>
                  <a:lnTo>
                    <a:pt x="3134" y="2125"/>
                  </a:lnTo>
                  <a:lnTo>
                    <a:pt x="3131" y="2128"/>
                  </a:lnTo>
                  <a:lnTo>
                    <a:pt x="3128" y="2132"/>
                  </a:lnTo>
                  <a:lnTo>
                    <a:pt x="3127" y="2136"/>
                  </a:lnTo>
                  <a:lnTo>
                    <a:pt x="3100" y="2221"/>
                  </a:lnTo>
                  <a:lnTo>
                    <a:pt x="3069" y="2303"/>
                  </a:lnTo>
                  <a:lnTo>
                    <a:pt x="3033" y="2384"/>
                  </a:lnTo>
                  <a:lnTo>
                    <a:pt x="2992" y="2461"/>
                  </a:lnTo>
                  <a:lnTo>
                    <a:pt x="2990" y="2469"/>
                  </a:lnTo>
                  <a:lnTo>
                    <a:pt x="2990" y="2476"/>
                  </a:lnTo>
                  <a:lnTo>
                    <a:pt x="2994" y="2484"/>
                  </a:lnTo>
                  <a:lnTo>
                    <a:pt x="3056" y="2564"/>
                  </a:lnTo>
                  <a:lnTo>
                    <a:pt x="3116" y="2645"/>
                  </a:lnTo>
                  <a:lnTo>
                    <a:pt x="3132" y="2671"/>
                  </a:lnTo>
                  <a:lnTo>
                    <a:pt x="3143" y="2697"/>
                  </a:lnTo>
                  <a:lnTo>
                    <a:pt x="3149" y="2726"/>
                  </a:lnTo>
                  <a:lnTo>
                    <a:pt x="3151" y="2754"/>
                  </a:lnTo>
                  <a:lnTo>
                    <a:pt x="3149" y="2782"/>
                  </a:lnTo>
                  <a:lnTo>
                    <a:pt x="3143" y="2810"/>
                  </a:lnTo>
                  <a:lnTo>
                    <a:pt x="3132" y="2838"/>
                  </a:lnTo>
                  <a:lnTo>
                    <a:pt x="3117" y="2862"/>
                  </a:lnTo>
                  <a:lnTo>
                    <a:pt x="3098" y="2885"/>
                  </a:lnTo>
                  <a:lnTo>
                    <a:pt x="2876" y="3107"/>
                  </a:lnTo>
                  <a:lnTo>
                    <a:pt x="2854" y="3126"/>
                  </a:lnTo>
                  <a:lnTo>
                    <a:pt x="2830" y="3141"/>
                  </a:lnTo>
                  <a:lnTo>
                    <a:pt x="2802" y="3152"/>
                  </a:lnTo>
                  <a:lnTo>
                    <a:pt x="2775" y="3158"/>
                  </a:lnTo>
                  <a:lnTo>
                    <a:pt x="2746" y="3160"/>
                  </a:lnTo>
                  <a:lnTo>
                    <a:pt x="2718" y="3158"/>
                  </a:lnTo>
                  <a:lnTo>
                    <a:pt x="2690" y="3152"/>
                  </a:lnTo>
                  <a:lnTo>
                    <a:pt x="2663" y="3141"/>
                  </a:lnTo>
                  <a:lnTo>
                    <a:pt x="2638" y="3125"/>
                  </a:lnTo>
                  <a:lnTo>
                    <a:pt x="2557" y="3064"/>
                  </a:lnTo>
                  <a:lnTo>
                    <a:pt x="2477" y="3003"/>
                  </a:lnTo>
                  <a:lnTo>
                    <a:pt x="2469" y="2998"/>
                  </a:lnTo>
                  <a:lnTo>
                    <a:pt x="2462" y="2998"/>
                  </a:lnTo>
                  <a:lnTo>
                    <a:pt x="2454" y="3001"/>
                  </a:lnTo>
                  <a:lnTo>
                    <a:pt x="2377" y="3042"/>
                  </a:lnTo>
                  <a:lnTo>
                    <a:pt x="2296" y="3078"/>
                  </a:lnTo>
                  <a:lnTo>
                    <a:pt x="2215" y="3109"/>
                  </a:lnTo>
                  <a:lnTo>
                    <a:pt x="2130" y="3136"/>
                  </a:lnTo>
                  <a:lnTo>
                    <a:pt x="2125" y="3137"/>
                  </a:lnTo>
                  <a:lnTo>
                    <a:pt x="2122" y="3140"/>
                  </a:lnTo>
                  <a:lnTo>
                    <a:pt x="2119" y="3143"/>
                  </a:lnTo>
                  <a:lnTo>
                    <a:pt x="2117" y="3147"/>
                  </a:lnTo>
                  <a:lnTo>
                    <a:pt x="2116" y="3153"/>
                  </a:lnTo>
                  <a:lnTo>
                    <a:pt x="2102" y="3254"/>
                  </a:lnTo>
                  <a:lnTo>
                    <a:pt x="2088" y="3354"/>
                  </a:lnTo>
                  <a:lnTo>
                    <a:pt x="2080" y="3386"/>
                  </a:lnTo>
                  <a:lnTo>
                    <a:pt x="2067" y="3415"/>
                  </a:lnTo>
                  <a:lnTo>
                    <a:pt x="2048" y="3442"/>
                  </a:lnTo>
                  <a:lnTo>
                    <a:pt x="2026" y="3465"/>
                  </a:lnTo>
                  <a:lnTo>
                    <a:pt x="2000" y="3484"/>
                  </a:lnTo>
                  <a:lnTo>
                    <a:pt x="1971" y="3498"/>
                  </a:lnTo>
                  <a:lnTo>
                    <a:pt x="1940" y="3507"/>
                  </a:lnTo>
                  <a:lnTo>
                    <a:pt x="1907" y="3510"/>
                  </a:lnTo>
                  <a:lnTo>
                    <a:pt x="1593" y="3510"/>
                  </a:lnTo>
                  <a:lnTo>
                    <a:pt x="1560" y="3507"/>
                  </a:lnTo>
                  <a:lnTo>
                    <a:pt x="1529" y="3498"/>
                  </a:lnTo>
                  <a:lnTo>
                    <a:pt x="1500" y="3484"/>
                  </a:lnTo>
                  <a:lnTo>
                    <a:pt x="1474" y="3465"/>
                  </a:lnTo>
                  <a:lnTo>
                    <a:pt x="1452" y="3442"/>
                  </a:lnTo>
                  <a:lnTo>
                    <a:pt x="1433" y="3415"/>
                  </a:lnTo>
                  <a:lnTo>
                    <a:pt x="1420" y="3386"/>
                  </a:lnTo>
                  <a:lnTo>
                    <a:pt x="1412" y="3354"/>
                  </a:lnTo>
                  <a:lnTo>
                    <a:pt x="1398" y="3254"/>
                  </a:lnTo>
                  <a:lnTo>
                    <a:pt x="1384" y="3153"/>
                  </a:lnTo>
                  <a:lnTo>
                    <a:pt x="1383" y="3147"/>
                  </a:lnTo>
                  <a:lnTo>
                    <a:pt x="1381" y="3143"/>
                  </a:lnTo>
                  <a:lnTo>
                    <a:pt x="1378" y="3140"/>
                  </a:lnTo>
                  <a:lnTo>
                    <a:pt x="1375" y="3137"/>
                  </a:lnTo>
                  <a:lnTo>
                    <a:pt x="1370" y="3136"/>
                  </a:lnTo>
                  <a:lnTo>
                    <a:pt x="1285" y="3109"/>
                  </a:lnTo>
                  <a:lnTo>
                    <a:pt x="1204" y="3078"/>
                  </a:lnTo>
                  <a:lnTo>
                    <a:pt x="1123" y="3042"/>
                  </a:lnTo>
                  <a:lnTo>
                    <a:pt x="1046" y="3001"/>
                  </a:lnTo>
                  <a:lnTo>
                    <a:pt x="1038" y="2998"/>
                  </a:lnTo>
                  <a:lnTo>
                    <a:pt x="1031" y="2998"/>
                  </a:lnTo>
                  <a:lnTo>
                    <a:pt x="1023" y="3003"/>
                  </a:lnTo>
                  <a:lnTo>
                    <a:pt x="943" y="3064"/>
                  </a:lnTo>
                  <a:lnTo>
                    <a:pt x="862" y="3125"/>
                  </a:lnTo>
                  <a:lnTo>
                    <a:pt x="837" y="3141"/>
                  </a:lnTo>
                  <a:lnTo>
                    <a:pt x="810" y="3152"/>
                  </a:lnTo>
                  <a:lnTo>
                    <a:pt x="782" y="3158"/>
                  </a:lnTo>
                  <a:lnTo>
                    <a:pt x="754" y="3161"/>
                  </a:lnTo>
                  <a:lnTo>
                    <a:pt x="725" y="3158"/>
                  </a:lnTo>
                  <a:lnTo>
                    <a:pt x="697" y="3152"/>
                  </a:lnTo>
                  <a:lnTo>
                    <a:pt x="670" y="3141"/>
                  </a:lnTo>
                  <a:lnTo>
                    <a:pt x="646" y="3126"/>
                  </a:lnTo>
                  <a:lnTo>
                    <a:pt x="624" y="3107"/>
                  </a:lnTo>
                  <a:lnTo>
                    <a:pt x="402" y="2885"/>
                  </a:lnTo>
                  <a:lnTo>
                    <a:pt x="383" y="2862"/>
                  </a:lnTo>
                  <a:lnTo>
                    <a:pt x="368" y="2838"/>
                  </a:lnTo>
                  <a:lnTo>
                    <a:pt x="357" y="2811"/>
                  </a:lnTo>
                  <a:lnTo>
                    <a:pt x="351" y="2782"/>
                  </a:lnTo>
                  <a:lnTo>
                    <a:pt x="348" y="2754"/>
                  </a:lnTo>
                  <a:lnTo>
                    <a:pt x="351" y="2726"/>
                  </a:lnTo>
                  <a:lnTo>
                    <a:pt x="357" y="2697"/>
                  </a:lnTo>
                  <a:lnTo>
                    <a:pt x="368" y="2671"/>
                  </a:lnTo>
                  <a:lnTo>
                    <a:pt x="384" y="2645"/>
                  </a:lnTo>
                  <a:lnTo>
                    <a:pt x="444" y="2564"/>
                  </a:lnTo>
                  <a:lnTo>
                    <a:pt x="506" y="2484"/>
                  </a:lnTo>
                  <a:lnTo>
                    <a:pt x="510" y="2476"/>
                  </a:lnTo>
                  <a:lnTo>
                    <a:pt x="510" y="2469"/>
                  </a:lnTo>
                  <a:lnTo>
                    <a:pt x="508" y="2461"/>
                  </a:lnTo>
                  <a:lnTo>
                    <a:pt x="467" y="2384"/>
                  </a:lnTo>
                  <a:lnTo>
                    <a:pt x="431" y="2303"/>
                  </a:lnTo>
                  <a:lnTo>
                    <a:pt x="400" y="2221"/>
                  </a:lnTo>
                  <a:lnTo>
                    <a:pt x="373" y="2136"/>
                  </a:lnTo>
                  <a:lnTo>
                    <a:pt x="372" y="2132"/>
                  </a:lnTo>
                  <a:lnTo>
                    <a:pt x="369" y="2128"/>
                  </a:lnTo>
                  <a:lnTo>
                    <a:pt x="366" y="2125"/>
                  </a:lnTo>
                  <a:lnTo>
                    <a:pt x="362" y="2123"/>
                  </a:lnTo>
                  <a:lnTo>
                    <a:pt x="356" y="2122"/>
                  </a:lnTo>
                  <a:lnTo>
                    <a:pt x="256" y="2108"/>
                  </a:lnTo>
                  <a:lnTo>
                    <a:pt x="156" y="2094"/>
                  </a:lnTo>
                  <a:lnTo>
                    <a:pt x="124" y="2086"/>
                  </a:lnTo>
                  <a:lnTo>
                    <a:pt x="94" y="2073"/>
                  </a:lnTo>
                  <a:lnTo>
                    <a:pt x="68" y="2054"/>
                  </a:lnTo>
                  <a:lnTo>
                    <a:pt x="45" y="2032"/>
                  </a:lnTo>
                  <a:lnTo>
                    <a:pt x="25" y="2006"/>
                  </a:lnTo>
                  <a:lnTo>
                    <a:pt x="12" y="1976"/>
                  </a:lnTo>
                  <a:lnTo>
                    <a:pt x="3" y="1945"/>
                  </a:lnTo>
                  <a:lnTo>
                    <a:pt x="0" y="1912"/>
                  </a:lnTo>
                  <a:lnTo>
                    <a:pt x="0" y="1598"/>
                  </a:lnTo>
                  <a:lnTo>
                    <a:pt x="3" y="1565"/>
                  </a:lnTo>
                  <a:lnTo>
                    <a:pt x="12" y="1534"/>
                  </a:lnTo>
                  <a:lnTo>
                    <a:pt x="25" y="1504"/>
                  </a:lnTo>
                  <a:lnTo>
                    <a:pt x="45" y="1478"/>
                  </a:lnTo>
                  <a:lnTo>
                    <a:pt x="68" y="1456"/>
                  </a:lnTo>
                  <a:lnTo>
                    <a:pt x="94" y="1437"/>
                  </a:lnTo>
                  <a:lnTo>
                    <a:pt x="124" y="1424"/>
                  </a:lnTo>
                  <a:lnTo>
                    <a:pt x="156" y="1416"/>
                  </a:lnTo>
                  <a:lnTo>
                    <a:pt x="256" y="1402"/>
                  </a:lnTo>
                  <a:lnTo>
                    <a:pt x="356" y="1388"/>
                  </a:lnTo>
                  <a:lnTo>
                    <a:pt x="362" y="1387"/>
                  </a:lnTo>
                  <a:lnTo>
                    <a:pt x="366" y="1385"/>
                  </a:lnTo>
                  <a:lnTo>
                    <a:pt x="369" y="1382"/>
                  </a:lnTo>
                  <a:lnTo>
                    <a:pt x="372" y="1378"/>
                  </a:lnTo>
                  <a:lnTo>
                    <a:pt x="373" y="1374"/>
                  </a:lnTo>
                  <a:lnTo>
                    <a:pt x="400" y="1289"/>
                  </a:lnTo>
                  <a:lnTo>
                    <a:pt x="431" y="1207"/>
                  </a:lnTo>
                  <a:lnTo>
                    <a:pt x="467" y="1126"/>
                  </a:lnTo>
                  <a:lnTo>
                    <a:pt x="508" y="1049"/>
                  </a:lnTo>
                  <a:lnTo>
                    <a:pt x="510" y="1041"/>
                  </a:lnTo>
                  <a:lnTo>
                    <a:pt x="510" y="1034"/>
                  </a:lnTo>
                  <a:lnTo>
                    <a:pt x="506" y="1026"/>
                  </a:lnTo>
                  <a:lnTo>
                    <a:pt x="444" y="946"/>
                  </a:lnTo>
                  <a:lnTo>
                    <a:pt x="384" y="865"/>
                  </a:lnTo>
                  <a:lnTo>
                    <a:pt x="368" y="839"/>
                  </a:lnTo>
                  <a:lnTo>
                    <a:pt x="357" y="813"/>
                  </a:lnTo>
                  <a:lnTo>
                    <a:pt x="351" y="784"/>
                  </a:lnTo>
                  <a:lnTo>
                    <a:pt x="348" y="756"/>
                  </a:lnTo>
                  <a:lnTo>
                    <a:pt x="351" y="728"/>
                  </a:lnTo>
                  <a:lnTo>
                    <a:pt x="357" y="700"/>
                  </a:lnTo>
                  <a:lnTo>
                    <a:pt x="368" y="672"/>
                  </a:lnTo>
                  <a:lnTo>
                    <a:pt x="383" y="648"/>
                  </a:lnTo>
                  <a:lnTo>
                    <a:pt x="402" y="625"/>
                  </a:lnTo>
                  <a:lnTo>
                    <a:pt x="624" y="403"/>
                  </a:lnTo>
                  <a:lnTo>
                    <a:pt x="646" y="384"/>
                  </a:lnTo>
                  <a:lnTo>
                    <a:pt x="670" y="369"/>
                  </a:lnTo>
                  <a:lnTo>
                    <a:pt x="697" y="358"/>
                  </a:lnTo>
                  <a:lnTo>
                    <a:pt x="725" y="352"/>
                  </a:lnTo>
                  <a:lnTo>
                    <a:pt x="754" y="350"/>
                  </a:lnTo>
                  <a:lnTo>
                    <a:pt x="782" y="352"/>
                  </a:lnTo>
                  <a:lnTo>
                    <a:pt x="810" y="358"/>
                  </a:lnTo>
                  <a:lnTo>
                    <a:pt x="837" y="369"/>
                  </a:lnTo>
                  <a:lnTo>
                    <a:pt x="862" y="385"/>
                  </a:lnTo>
                  <a:lnTo>
                    <a:pt x="943" y="446"/>
                  </a:lnTo>
                  <a:lnTo>
                    <a:pt x="1023" y="507"/>
                  </a:lnTo>
                  <a:lnTo>
                    <a:pt x="1031" y="512"/>
                  </a:lnTo>
                  <a:lnTo>
                    <a:pt x="1038" y="512"/>
                  </a:lnTo>
                  <a:lnTo>
                    <a:pt x="1046" y="509"/>
                  </a:lnTo>
                  <a:lnTo>
                    <a:pt x="1123" y="468"/>
                  </a:lnTo>
                  <a:lnTo>
                    <a:pt x="1204" y="432"/>
                  </a:lnTo>
                  <a:lnTo>
                    <a:pt x="1285" y="401"/>
                  </a:lnTo>
                  <a:lnTo>
                    <a:pt x="1370" y="374"/>
                  </a:lnTo>
                  <a:lnTo>
                    <a:pt x="1375" y="373"/>
                  </a:lnTo>
                  <a:lnTo>
                    <a:pt x="1378" y="370"/>
                  </a:lnTo>
                  <a:lnTo>
                    <a:pt x="1381" y="367"/>
                  </a:lnTo>
                  <a:lnTo>
                    <a:pt x="1383" y="363"/>
                  </a:lnTo>
                  <a:lnTo>
                    <a:pt x="1384" y="357"/>
                  </a:lnTo>
                  <a:lnTo>
                    <a:pt x="1398" y="256"/>
                  </a:lnTo>
                  <a:lnTo>
                    <a:pt x="1412" y="156"/>
                  </a:lnTo>
                  <a:lnTo>
                    <a:pt x="1420" y="124"/>
                  </a:lnTo>
                  <a:lnTo>
                    <a:pt x="1433" y="95"/>
                  </a:lnTo>
                  <a:lnTo>
                    <a:pt x="1452" y="68"/>
                  </a:lnTo>
                  <a:lnTo>
                    <a:pt x="1474" y="45"/>
                  </a:lnTo>
                  <a:lnTo>
                    <a:pt x="1500" y="26"/>
                  </a:lnTo>
                  <a:lnTo>
                    <a:pt x="1529" y="12"/>
                  </a:lnTo>
                  <a:lnTo>
                    <a:pt x="1560" y="3"/>
                  </a:lnTo>
                  <a:lnTo>
                    <a:pt x="1593"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60" name="Freeform 124"/>
            <p:cNvSpPr>
              <a:spLocks noEditPoints="1"/>
            </p:cNvSpPr>
            <p:nvPr/>
          </p:nvSpPr>
          <p:spPr bwMode="auto">
            <a:xfrm>
              <a:off x="7373938" y="2844800"/>
              <a:ext cx="241300" cy="242887"/>
            </a:xfrm>
            <a:custGeom>
              <a:avLst/>
              <a:gdLst>
                <a:gd name="T0" fmla="*/ 639 w 1518"/>
                <a:gd name="T1" fmla="*/ 176 h 1524"/>
                <a:gd name="T2" fmla="*/ 475 w 1518"/>
                <a:gd name="T3" fmla="*/ 237 h 1524"/>
                <a:gd name="T4" fmla="*/ 338 w 1518"/>
                <a:gd name="T5" fmla="*/ 340 h 1524"/>
                <a:gd name="T6" fmla="*/ 235 w 1518"/>
                <a:gd name="T7" fmla="*/ 477 h 1524"/>
                <a:gd name="T8" fmla="*/ 175 w 1518"/>
                <a:gd name="T9" fmla="*/ 642 h 1524"/>
                <a:gd name="T10" fmla="*/ 166 w 1518"/>
                <a:gd name="T11" fmla="*/ 823 h 1524"/>
                <a:gd name="T12" fmla="*/ 210 w 1518"/>
                <a:gd name="T13" fmla="*/ 995 h 1524"/>
                <a:gd name="T14" fmla="*/ 299 w 1518"/>
                <a:gd name="T15" fmla="*/ 1142 h 1524"/>
                <a:gd name="T16" fmla="*/ 426 w 1518"/>
                <a:gd name="T17" fmla="*/ 1258 h 1524"/>
                <a:gd name="T18" fmla="*/ 582 w 1518"/>
                <a:gd name="T19" fmla="*/ 1333 h 1524"/>
                <a:gd name="T20" fmla="*/ 759 w 1518"/>
                <a:gd name="T21" fmla="*/ 1360 h 1524"/>
                <a:gd name="T22" fmla="*/ 936 w 1518"/>
                <a:gd name="T23" fmla="*/ 1333 h 1524"/>
                <a:gd name="T24" fmla="*/ 1092 w 1518"/>
                <a:gd name="T25" fmla="*/ 1258 h 1524"/>
                <a:gd name="T26" fmla="*/ 1219 w 1518"/>
                <a:gd name="T27" fmla="*/ 1142 h 1524"/>
                <a:gd name="T28" fmla="*/ 1308 w 1518"/>
                <a:gd name="T29" fmla="*/ 995 h 1524"/>
                <a:gd name="T30" fmla="*/ 1352 w 1518"/>
                <a:gd name="T31" fmla="*/ 823 h 1524"/>
                <a:gd name="T32" fmla="*/ 1343 w 1518"/>
                <a:gd name="T33" fmla="*/ 642 h 1524"/>
                <a:gd name="T34" fmla="*/ 1283 w 1518"/>
                <a:gd name="T35" fmla="*/ 477 h 1524"/>
                <a:gd name="T36" fmla="*/ 1180 w 1518"/>
                <a:gd name="T37" fmla="*/ 340 h 1524"/>
                <a:gd name="T38" fmla="*/ 1043 w 1518"/>
                <a:gd name="T39" fmla="*/ 237 h 1524"/>
                <a:gd name="T40" fmla="*/ 879 w 1518"/>
                <a:gd name="T41" fmla="*/ 176 h 1524"/>
                <a:gd name="T42" fmla="*/ 759 w 1518"/>
                <a:gd name="T43" fmla="*/ 0 h 1524"/>
                <a:gd name="T44" fmla="*/ 961 w 1518"/>
                <a:gd name="T45" fmla="*/ 27 h 1524"/>
                <a:gd name="T46" fmla="*/ 1142 w 1518"/>
                <a:gd name="T47" fmla="*/ 105 h 1524"/>
                <a:gd name="T48" fmla="*/ 1296 w 1518"/>
                <a:gd name="T49" fmla="*/ 224 h 1524"/>
                <a:gd name="T50" fmla="*/ 1414 w 1518"/>
                <a:gd name="T51" fmla="*/ 378 h 1524"/>
                <a:gd name="T52" fmla="*/ 1492 w 1518"/>
                <a:gd name="T53" fmla="*/ 560 h 1524"/>
                <a:gd name="T54" fmla="*/ 1518 w 1518"/>
                <a:gd name="T55" fmla="*/ 762 h 1524"/>
                <a:gd name="T56" fmla="*/ 1492 w 1518"/>
                <a:gd name="T57" fmla="*/ 964 h 1524"/>
                <a:gd name="T58" fmla="*/ 1414 w 1518"/>
                <a:gd name="T59" fmla="*/ 1146 h 1524"/>
                <a:gd name="T60" fmla="*/ 1296 w 1518"/>
                <a:gd name="T61" fmla="*/ 1300 h 1524"/>
                <a:gd name="T62" fmla="*/ 1142 w 1518"/>
                <a:gd name="T63" fmla="*/ 1419 h 1524"/>
                <a:gd name="T64" fmla="*/ 961 w 1518"/>
                <a:gd name="T65" fmla="*/ 1497 h 1524"/>
                <a:gd name="T66" fmla="*/ 759 w 1518"/>
                <a:gd name="T67" fmla="*/ 1524 h 1524"/>
                <a:gd name="T68" fmla="*/ 557 w 1518"/>
                <a:gd name="T69" fmla="*/ 1497 h 1524"/>
                <a:gd name="T70" fmla="*/ 376 w 1518"/>
                <a:gd name="T71" fmla="*/ 1419 h 1524"/>
                <a:gd name="T72" fmla="*/ 222 w 1518"/>
                <a:gd name="T73" fmla="*/ 1300 h 1524"/>
                <a:gd name="T74" fmla="*/ 104 w 1518"/>
                <a:gd name="T75" fmla="*/ 1146 h 1524"/>
                <a:gd name="T76" fmla="*/ 26 w 1518"/>
                <a:gd name="T77" fmla="*/ 964 h 1524"/>
                <a:gd name="T78" fmla="*/ 0 w 1518"/>
                <a:gd name="T79" fmla="*/ 762 h 1524"/>
                <a:gd name="T80" fmla="*/ 26 w 1518"/>
                <a:gd name="T81" fmla="*/ 560 h 1524"/>
                <a:gd name="T82" fmla="*/ 104 w 1518"/>
                <a:gd name="T83" fmla="*/ 378 h 1524"/>
                <a:gd name="T84" fmla="*/ 222 w 1518"/>
                <a:gd name="T85" fmla="*/ 224 h 1524"/>
                <a:gd name="T86" fmla="*/ 376 w 1518"/>
                <a:gd name="T87" fmla="*/ 105 h 1524"/>
                <a:gd name="T88" fmla="*/ 557 w 1518"/>
                <a:gd name="T89" fmla="*/ 27 h 1524"/>
                <a:gd name="T90" fmla="*/ 759 w 1518"/>
                <a:gd name="T91" fmla="*/ 0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18" h="1524">
                  <a:moveTo>
                    <a:pt x="759" y="164"/>
                  </a:moveTo>
                  <a:lnTo>
                    <a:pt x="699" y="167"/>
                  </a:lnTo>
                  <a:lnTo>
                    <a:pt x="639" y="176"/>
                  </a:lnTo>
                  <a:lnTo>
                    <a:pt x="582" y="191"/>
                  </a:lnTo>
                  <a:lnTo>
                    <a:pt x="527" y="211"/>
                  </a:lnTo>
                  <a:lnTo>
                    <a:pt x="475" y="237"/>
                  </a:lnTo>
                  <a:lnTo>
                    <a:pt x="426" y="266"/>
                  </a:lnTo>
                  <a:lnTo>
                    <a:pt x="380" y="300"/>
                  </a:lnTo>
                  <a:lnTo>
                    <a:pt x="338" y="340"/>
                  </a:lnTo>
                  <a:lnTo>
                    <a:pt x="299" y="382"/>
                  </a:lnTo>
                  <a:lnTo>
                    <a:pt x="265" y="428"/>
                  </a:lnTo>
                  <a:lnTo>
                    <a:pt x="235" y="477"/>
                  </a:lnTo>
                  <a:lnTo>
                    <a:pt x="210" y="529"/>
                  </a:lnTo>
                  <a:lnTo>
                    <a:pt x="189" y="584"/>
                  </a:lnTo>
                  <a:lnTo>
                    <a:pt x="175" y="642"/>
                  </a:lnTo>
                  <a:lnTo>
                    <a:pt x="166" y="701"/>
                  </a:lnTo>
                  <a:lnTo>
                    <a:pt x="163" y="762"/>
                  </a:lnTo>
                  <a:lnTo>
                    <a:pt x="166" y="823"/>
                  </a:lnTo>
                  <a:lnTo>
                    <a:pt x="175" y="882"/>
                  </a:lnTo>
                  <a:lnTo>
                    <a:pt x="189" y="940"/>
                  </a:lnTo>
                  <a:lnTo>
                    <a:pt x="210" y="995"/>
                  </a:lnTo>
                  <a:lnTo>
                    <a:pt x="235" y="1047"/>
                  </a:lnTo>
                  <a:lnTo>
                    <a:pt x="265" y="1096"/>
                  </a:lnTo>
                  <a:lnTo>
                    <a:pt x="299" y="1142"/>
                  </a:lnTo>
                  <a:lnTo>
                    <a:pt x="338" y="1184"/>
                  </a:lnTo>
                  <a:lnTo>
                    <a:pt x="380" y="1224"/>
                  </a:lnTo>
                  <a:lnTo>
                    <a:pt x="426" y="1258"/>
                  </a:lnTo>
                  <a:lnTo>
                    <a:pt x="475" y="1287"/>
                  </a:lnTo>
                  <a:lnTo>
                    <a:pt x="527" y="1313"/>
                  </a:lnTo>
                  <a:lnTo>
                    <a:pt x="582" y="1333"/>
                  </a:lnTo>
                  <a:lnTo>
                    <a:pt x="639" y="1348"/>
                  </a:lnTo>
                  <a:lnTo>
                    <a:pt x="699" y="1357"/>
                  </a:lnTo>
                  <a:lnTo>
                    <a:pt x="759" y="1360"/>
                  </a:lnTo>
                  <a:lnTo>
                    <a:pt x="819" y="1357"/>
                  </a:lnTo>
                  <a:lnTo>
                    <a:pt x="879" y="1348"/>
                  </a:lnTo>
                  <a:lnTo>
                    <a:pt x="936" y="1333"/>
                  </a:lnTo>
                  <a:lnTo>
                    <a:pt x="991" y="1313"/>
                  </a:lnTo>
                  <a:lnTo>
                    <a:pt x="1043" y="1287"/>
                  </a:lnTo>
                  <a:lnTo>
                    <a:pt x="1092" y="1258"/>
                  </a:lnTo>
                  <a:lnTo>
                    <a:pt x="1138" y="1224"/>
                  </a:lnTo>
                  <a:lnTo>
                    <a:pt x="1180" y="1184"/>
                  </a:lnTo>
                  <a:lnTo>
                    <a:pt x="1219" y="1142"/>
                  </a:lnTo>
                  <a:lnTo>
                    <a:pt x="1253" y="1096"/>
                  </a:lnTo>
                  <a:lnTo>
                    <a:pt x="1283" y="1047"/>
                  </a:lnTo>
                  <a:lnTo>
                    <a:pt x="1308" y="995"/>
                  </a:lnTo>
                  <a:lnTo>
                    <a:pt x="1329" y="940"/>
                  </a:lnTo>
                  <a:lnTo>
                    <a:pt x="1343" y="882"/>
                  </a:lnTo>
                  <a:lnTo>
                    <a:pt x="1352" y="823"/>
                  </a:lnTo>
                  <a:lnTo>
                    <a:pt x="1355" y="762"/>
                  </a:lnTo>
                  <a:lnTo>
                    <a:pt x="1352" y="701"/>
                  </a:lnTo>
                  <a:lnTo>
                    <a:pt x="1343" y="642"/>
                  </a:lnTo>
                  <a:lnTo>
                    <a:pt x="1329" y="584"/>
                  </a:lnTo>
                  <a:lnTo>
                    <a:pt x="1308" y="529"/>
                  </a:lnTo>
                  <a:lnTo>
                    <a:pt x="1283" y="477"/>
                  </a:lnTo>
                  <a:lnTo>
                    <a:pt x="1253" y="428"/>
                  </a:lnTo>
                  <a:lnTo>
                    <a:pt x="1219" y="382"/>
                  </a:lnTo>
                  <a:lnTo>
                    <a:pt x="1180" y="340"/>
                  </a:lnTo>
                  <a:lnTo>
                    <a:pt x="1138" y="300"/>
                  </a:lnTo>
                  <a:lnTo>
                    <a:pt x="1092" y="266"/>
                  </a:lnTo>
                  <a:lnTo>
                    <a:pt x="1043" y="237"/>
                  </a:lnTo>
                  <a:lnTo>
                    <a:pt x="991" y="211"/>
                  </a:lnTo>
                  <a:lnTo>
                    <a:pt x="936" y="191"/>
                  </a:lnTo>
                  <a:lnTo>
                    <a:pt x="879" y="176"/>
                  </a:lnTo>
                  <a:lnTo>
                    <a:pt x="819" y="167"/>
                  </a:lnTo>
                  <a:lnTo>
                    <a:pt x="759" y="164"/>
                  </a:lnTo>
                  <a:close/>
                  <a:moveTo>
                    <a:pt x="759" y="0"/>
                  </a:moveTo>
                  <a:lnTo>
                    <a:pt x="828" y="4"/>
                  </a:lnTo>
                  <a:lnTo>
                    <a:pt x="896" y="12"/>
                  </a:lnTo>
                  <a:lnTo>
                    <a:pt x="961" y="27"/>
                  </a:lnTo>
                  <a:lnTo>
                    <a:pt x="1024" y="48"/>
                  </a:lnTo>
                  <a:lnTo>
                    <a:pt x="1085" y="74"/>
                  </a:lnTo>
                  <a:lnTo>
                    <a:pt x="1142" y="105"/>
                  </a:lnTo>
                  <a:lnTo>
                    <a:pt x="1197" y="140"/>
                  </a:lnTo>
                  <a:lnTo>
                    <a:pt x="1248" y="179"/>
                  </a:lnTo>
                  <a:lnTo>
                    <a:pt x="1296" y="224"/>
                  </a:lnTo>
                  <a:lnTo>
                    <a:pt x="1340" y="272"/>
                  </a:lnTo>
                  <a:lnTo>
                    <a:pt x="1379" y="323"/>
                  </a:lnTo>
                  <a:lnTo>
                    <a:pt x="1414" y="378"/>
                  </a:lnTo>
                  <a:lnTo>
                    <a:pt x="1445" y="435"/>
                  </a:lnTo>
                  <a:lnTo>
                    <a:pt x="1471" y="496"/>
                  </a:lnTo>
                  <a:lnTo>
                    <a:pt x="1492" y="560"/>
                  </a:lnTo>
                  <a:lnTo>
                    <a:pt x="1507" y="625"/>
                  </a:lnTo>
                  <a:lnTo>
                    <a:pt x="1515" y="693"/>
                  </a:lnTo>
                  <a:lnTo>
                    <a:pt x="1518" y="762"/>
                  </a:lnTo>
                  <a:lnTo>
                    <a:pt x="1515" y="831"/>
                  </a:lnTo>
                  <a:lnTo>
                    <a:pt x="1507" y="899"/>
                  </a:lnTo>
                  <a:lnTo>
                    <a:pt x="1492" y="964"/>
                  </a:lnTo>
                  <a:lnTo>
                    <a:pt x="1471" y="1028"/>
                  </a:lnTo>
                  <a:lnTo>
                    <a:pt x="1445" y="1089"/>
                  </a:lnTo>
                  <a:lnTo>
                    <a:pt x="1414" y="1146"/>
                  </a:lnTo>
                  <a:lnTo>
                    <a:pt x="1379" y="1201"/>
                  </a:lnTo>
                  <a:lnTo>
                    <a:pt x="1340" y="1252"/>
                  </a:lnTo>
                  <a:lnTo>
                    <a:pt x="1296" y="1300"/>
                  </a:lnTo>
                  <a:lnTo>
                    <a:pt x="1248" y="1345"/>
                  </a:lnTo>
                  <a:lnTo>
                    <a:pt x="1197" y="1384"/>
                  </a:lnTo>
                  <a:lnTo>
                    <a:pt x="1142" y="1419"/>
                  </a:lnTo>
                  <a:lnTo>
                    <a:pt x="1085" y="1450"/>
                  </a:lnTo>
                  <a:lnTo>
                    <a:pt x="1024" y="1476"/>
                  </a:lnTo>
                  <a:lnTo>
                    <a:pt x="961" y="1497"/>
                  </a:lnTo>
                  <a:lnTo>
                    <a:pt x="896" y="1512"/>
                  </a:lnTo>
                  <a:lnTo>
                    <a:pt x="828" y="1520"/>
                  </a:lnTo>
                  <a:lnTo>
                    <a:pt x="759" y="1524"/>
                  </a:lnTo>
                  <a:lnTo>
                    <a:pt x="690" y="1520"/>
                  </a:lnTo>
                  <a:lnTo>
                    <a:pt x="622" y="1512"/>
                  </a:lnTo>
                  <a:lnTo>
                    <a:pt x="557" y="1497"/>
                  </a:lnTo>
                  <a:lnTo>
                    <a:pt x="494" y="1476"/>
                  </a:lnTo>
                  <a:lnTo>
                    <a:pt x="433" y="1450"/>
                  </a:lnTo>
                  <a:lnTo>
                    <a:pt x="376" y="1419"/>
                  </a:lnTo>
                  <a:lnTo>
                    <a:pt x="321" y="1384"/>
                  </a:lnTo>
                  <a:lnTo>
                    <a:pt x="270" y="1345"/>
                  </a:lnTo>
                  <a:lnTo>
                    <a:pt x="222" y="1300"/>
                  </a:lnTo>
                  <a:lnTo>
                    <a:pt x="178" y="1252"/>
                  </a:lnTo>
                  <a:lnTo>
                    <a:pt x="139" y="1201"/>
                  </a:lnTo>
                  <a:lnTo>
                    <a:pt x="104" y="1146"/>
                  </a:lnTo>
                  <a:lnTo>
                    <a:pt x="73" y="1089"/>
                  </a:lnTo>
                  <a:lnTo>
                    <a:pt x="47" y="1028"/>
                  </a:lnTo>
                  <a:lnTo>
                    <a:pt x="26" y="964"/>
                  </a:lnTo>
                  <a:lnTo>
                    <a:pt x="11" y="899"/>
                  </a:lnTo>
                  <a:lnTo>
                    <a:pt x="3" y="831"/>
                  </a:lnTo>
                  <a:lnTo>
                    <a:pt x="0" y="762"/>
                  </a:lnTo>
                  <a:lnTo>
                    <a:pt x="3" y="693"/>
                  </a:lnTo>
                  <a:lnTo>
                    <a:pt x="11" y="625"/>
                  </a:lnTo>
                  <a:lnTo>
                    <a:pt x="26" y="560"/>
                  </a:lnTo>
                  <a:lnTo>
                    <a:pt x="47" y="496"/>
                  </a:lnTo>
                  <a:lnTo>
                    <a:pt x="73" y="435"/>
                  </a:lnTo>
                  <a:lnTo>
                    <a:pt x="104" y="378"/>
                  </a:lnTo>
                  <a:lnTo>
                    <a:pt x="139" y="323"/>
                  </a:lnTo>
                  <a:lnTo>
                    <a:pt x="178" y="272"/>
                  </a:lnTo>
                  <a:lnTo>
                    <a:pt x="222" y="224"/>
                  </a:lnTo>
                  <a:lnTo>
                    <a:pt x="270" y="179"/>
                  </a:lnTo>
                  <a:lnTo>
                    <a:pt x="321" y="140"/>
                  </a:lnTo>
                  <a:lnTo>
                    <a:pt x="376" y="105"/>
                  </a:lnTo>
                  <a:lnTo>
                    <a:pt x="433" y="74"/>
                  </a:lnTo>
                  <a:lnTo>
                    <a:pt x="494" y="48"/>
                  </a:lnTo>
                  <a:lnTo>
                    <a:pt x="557" y="27"/>
                  </a:lnTo>
                  <a:lnTo>
                    <a:pt x="622" y="12"/>
                  </a:lnTo>
                  <a:lnTo>
                    <a:pt x="690" y="4"/>
                  </a:lnTo>
                  <a:lnTo>
                    <a:pt x="759"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grpSp>
      <p:grpSp>
        <p:nvGrpSpPr>
          <p:cNvPr id="61" name="Group 41"/>
          <p:cNvGrpSpPr/>
          <p:nvPr/>
        </p:nvGrpSpPr>
        <p:grpSpPr>
          <a:xfrm>
            <a:off x="5573206" y="5627145"/>
            <a:ext cx="504825" cy="555625"/>
            <a:chOff x="5367338" y="2689225"/>
            <a:chExt cx="504825" cy="555625"/>
          </a:xfrm>
          <a:solidFill>
            <a:schemeClr val="accent2"/>
          </a:solidFill>
        </p:grpSpPr>
        <p:sp>
          <p:nvSpPr>
            <p:cNvPr id="62" name="Freeform 136"/>
            <p:cNvSpPr>
              <a:spLocks noEditPoints="1"/>
            </p:cNvSpPr>
            <p:nvPr/>
          </p:nvSpPr>
          <p:spPr bwMode="auto">
            <a:xfrm>
              <a:off x="5367338" y="2689225"/>
              <a:ext cx="504825" cy="555625"/>
            </a:xfrm>
            <a:custGeom>
              <a:avLst/>
              <a:gdLst>
                <a:gd name="T0" fmla="*/ 2372 w 3180"/>
                <a:gd name="T1" fmla="*/ 2591 h 3504"/>
                <a:gd name="T2" fmla="*/ 2209 w 3180"/>
                <a:gd name="T3" fmla="*/ 2829 h 3504"/>
                <a:gd name="T4" fmla="*/ 2245 w 3180"/>
                <a:gd name="T5" fmla="*/ 3123 h 3504"/>
                <a:gd name="T6" fmla="*/ 2458 w 3180"/>
                <a:gd name="T7" fmla="*/ 3314 h 3504"/>
                <a:gd name="T8" fmla="*/ 2756 w 3180"/>
                <a:gd name="T9" fmla="*/ 3314 h 3504"/>
                <a:gd name="T10" fmla="*/ 2970 w 3180"/>
                <a:gd name="T11" fmla="*/ 3123 h 3504"/>
                <a:gd name="T12" fmla="*/ 3005 w 3180"/>
                <a:gd name="T13" fmla="*/ 2829 h 3504"/>
                <a:gd name="T14" fmla="*/ 2841 w 3180"/>
                <a:gd name="T15" fmla="*/ 2591 h 3504"/>
                <a:gd name="T16" fmla="*/ 573 w 3180"/>
                <a:gd name="T17" fmla="*/ 1341 h 3504"/>
                <a:gd name="T18" fmla="*/ 300 w 3180"/>
                <a:gd name="T19" fmla="*/ 1445 h 3504"/>
                <a:gd name="T20" fmla="*/ 165 w 3180"/>
                <a:gd name="T21" fmla="*/ 1701 h 3504"/>
                <a:gd name="T22" fmla="*/ 237 w 3180"/>
                <a:gd name="T23" fmla="*/ 1987 h 3504"/>
                <a:gd name="T24" fmla="*/ 472 w 3180"/>
                <a:gd name="T25" fmla="*/ 2151 h 3504"/>
                <a:gd name="T26" fmla="*/ 766 w 3180"/>
                <a:gd name="T27" fmla="*/ 2116 h 3504"/>
                <a:gd name="T28" fmla="*/ 956 w 3180"/>
                <a:gd name="T29" fmla="*/ 1901 h 3504"/>
                <a:gd name="T30" fmla="*/ 956 w 3180"/>
                <a:gd name="T31" fmla="*/ 1603 h 3504"/>
                <a:gd name="T32" fmla="*/ 766 w 3180"/>
                <a:gd name="T33" fmla="*/ 1389 h 3504"/>
                <a:gd name="T34" fmla="*/ 2556 w 3180"/>
                <a:gd name="T35" fmla="*/ 167 h 3504"/>
                <a:gd name="T36" fmla="*/ 2300 w 3180"/>
                <a:gd name="T37" fmla="*/ 302 h 3504"/>
                <a:gd name="T38" fmla="*/ 2196 w 3180"/>
                <a:gd name="T39" fmla="*/ 576 h 3504"/>
                <a:gd name="T40" fmla="*/ 2300 w 3180"/>
                <a:gd name="T41" fmla="*/ 848 h 3504"/>
                <a:gd name="T42" fmla="*/ 2556 w 3180"/>
                <a:gd name="T43" fmla="*/ 983 h 3504"/>
                <a:gd name="T44" fmla="*/ 2841 w 3180"/>
                <a:gd name="T45" fmla="*/ 913 h 3504"/>
                <a:gd name="T46" fmla="*/ 3005 w 3180"/>
                <a:gd name="T47" fmla="*/ 677 h 3504"/>
                <a:gd name="T48" fmla="*/ 2970 w 3180"/>
                <a:gd name="T49" fmla="*/ 382 h 3504"/>
                <a:gd name="T50" fmla="*/ 2756 w 3180"/>
                <a:gd name="T51" fmla="*/ 192 h 3504"/>
                <a:gd name="T52" fmla="*/ 2730 w 3180"/>
                <a:gd name="T53" fmla="*/ 14 h 3504"/>
                <a:gd name="T54" fmla="*/ 3032 w 3180"/>
                <a:gd name="T55" fmla="*/ 191 h 3504"/>
                <a:gd name="T56" fmla="*/ 3177 w 3180"/>
                <a:gd name="T57" fmla="*/ 513 h 3504"/>
                <a:gd name="T58" fmla="*/ 3101 w 3180"/>
                <a:gd name="T59" fmla="*/ 865 h 3504"/>
                <a:gd name="T60" fmla="*/ 2844 w 3180"/>
                <a:gd name="T61" fmla="*/ 1098 h 3504"/>
                <a:gd name="T62" fmla="*/ 2489 w 3180"/>
                <a:gd name="T63" fmla="*/ 1137 h 3504"/>
                <a:gd name="T64" fmla="*/ 2194 w 3180"/>
                <a:gd name="T65" fmla="*/ 973 h 3504"/>
                <a:gd name="T66" fmla="*/ 1146 w 3180"/>
                <a:gd name="T67" fmla="*/ 1752 h 3504"/>
                <a:gd name="T68" fmla="*/ 2194 w 3180"/>
                <a:gd name="T69" fmla="*/ 2532 h 3504"/>
                <a:gd name="T70" fmla="*/ 2489 w 3180"/>
                <a:gd name="T71" fmla="*/ 2367 h 3504"/>
                <a:gd name="T72" fmla="*/ 2844 w 3180"/>
                <a:gd name="T73" fmla="*/ 2406 h 3504"/>
                <a:gd name="T74" fmla="*/ 3101 w 3180"/>
                <a:gd name="T75" fmla="*/ 2640 h 3504"/>
                <a:gd name="T76" fmla="*/ 3177 w 3180"/>
                <a:gd name="T77" fmla="*/ 2992 h 3504"/>
                <a:gd name="T78" fmla="*/ 3032 w 3180"/>
                <a:gd name="T79" fmla="*/ 3315 h 3504"/>
                <a:gd name="T80" fmla="*/ 2730 w 3180"/>
                <a:gd name="T81" fmla="*/ 3491 h 3504"/>
                <a:gd name="T82" fmla="*/ 2370 w 3180"/>
                <a:gd name="T83" fmla="*/ 3453 h 3504"/>
                <a:gd name="T84" fmla="*/ 2113 w 3180"/>
                <a:gd name="T85" fmla="*/ 3219 h 3504"/>
                <a:gd name="T86" fmla="*/ 2037 w 3180"/>
                <a:gd name="T87" fmla="*/ 2873 h 3504"/>
                <a:gd name="T88" fmla="*/ 945 w 3180"/>
                <a:gd name="T89" fmla="*/ 2188 h 3504"/>
                <a:gd name="T90" fmla="*/ 633 w 3180"/>
                <a:gd name="T91" fmla="*/ 2323 h 3504"/>
                <a:gd name="T92" fmla="*/ 284 w 3180"/>
                <a:gd name="T93" fmla="*/ 2248 h 3504"/>
                <a:gd name="T94" fmla="*/ 51 w 3180"/>
                <a:gd name="T95" fmla="*/ 1989 h 3504"/>
                <a:gd name="T96" fmla="*/ 14 w 3180"/>
                <a:gd name="T97" fmla="*/ 1629 h 3504"/>
                <a:gd name="T98" fmla="*/ 190 w 3180"/>
                <a:gd name="T99" fmla="*/ 1326 h 3504"/>
                <a:gd name="T100" fmla="*/ 511 w 3180"/>
                <a:gd name="T101" fmla="*/ 1181 h 3504"/>
                <a:gd name="T102" fmla="*/ 853 w 3180"/>
                <a:gd name="T103" fmla="*/ 1251 h 3504"/>
                <a:gd name="T104" fmla="*/ 2057 w 3180"/>
                <a:gd name="T105" fmla="*/ 739 h 3504"/>
                <a:gd name="T106" fmla="*/ 2064 w 3180"/>
                <a:gd name="T107" fmla="*/ 394 h 3504"/>
                <a:gd name="T108" fmla="*/ 2268 w 3180"/>
                <a:gd name="T109" fmla="*/ 112 h 3504"/>
                <a:gd name="T110" fmla="*/ 2607 w 3180"/>
                <a:gd name="T111" fmla="*/ 0 h 3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80" h="3504">
                  <a:moveTo>
                    <a:pt x="2607" y="2518"/>
                  </a:moveTo>
                  <a:lnTo>
                    <a:pt x="2556" y="2521"/>
                  </a:lnTo>
                  <a:lnTo>
                    <a:pt x="2506" y="2531"/>
                  </a:lnTo>
                  <a:lnTo>
                    <a:pt x="2458" y="2546"/>
                  </a:lnTo>
                  <a:lnTo>
                    <a:pt x="2414" y="2566"/>
                  </a:lnTo>
                  <a:lnTo>
                    <a:pt x="2372" y="2591"/>
                  </a:lnTo>
                  <a:lnTo>
                    <a:pt x="2334" y="2622"/>
                  </a:lnTo>
                  <a:lnTo>
                    <a:pt x="2300" y="2656"/>
                  </a:lnTo>
                  <a:lnTo>
                    <a:pt x="2271" y="2695"/>
                  </a:lnTo>
                  <a:lnTo>
                    <a:pt x="2245" y="2736"/>
                  </a:lnTo>
                  <a:lnTo>
                    <a:pt x="2224" y="2781"/>
                  </a:lnTo>
                  <a:lnTo>
                    <a:pt x="2209" y="2829"/>
                  </a:lnTo>
                  <a:lnTo>
                    <a:pt x="2200" y="2878"/>
                  </a:lnTo>
                  <a:lnTo>
                    <a:pt x="2196" y="2930"/>
                  </a:lnTo>
                  <a:lnTo>
                    <a:pt x="2200" y="2981"/>
                  </a:lnTo>
                  <a:lnTo>
                    <a:pt x="2209" y="3031"/>
                  </a:lnTo>
                  <a:lnTo>
                    <a:pt x="2224" y="3079"/>
                  </a:lnTo>
                  <a:lnTo>
                    <a:pt x="2245" y="3123"/>
                  </a:lnTo>
                  <a:lnTo>
                    <a:pt x="2271" y="3165"/>
                  </a:lnTo>
                  <a:lnTo>
                    <a:pt x="2300" y="3203"/>
                  </a:lnTo>
                  <a:lnTo>
                    <a:pt x="2334" y="3237"/>
                  </a:lnTo>
                  <a:lnTo>
                    <a:pt x="2372" y="3267"/>
                  </a:lnTo>
                  <a:lnTo>
                    <a:pt x="2414" y="3292"/>
                  </a:lnTo>
                  <a:lnTo>
                    <a:pt x="2458" y="3314"/>
                  </a:lnTo>
                  <a:lnTo>
                    <a:pt x="2506" y="3329"/>
                  </a:lnTo>
                  <a:lnTo>
                    <a:pt x="2556" y="3338"/>
                  </a:lnTo>
                  <a:lnTo>
                    <a:pt x="2607" y="3341"/>
                  </a:lnTo>
                  <a:lnTo>
                    <a:pt x="2659" y="3338"/>
                  </a:lnTo>
                  <a:lnTo>
                    <a:pt x="2708" y="3329"/>
                  </a:lnTo>
                  <a:lnTo>
                    <a:pt x="2756" y="3314"/>
                  </a:lnTo>
                  <a:lnTo>
                    <a:pt x="2800" y="3292"/>
                  </a:lnTo>
                  <a:lnTo>
                    <a:pt x="2841" y="3267"/>
                  </a:lnTo>
                  <a:lnTo>
                    <a:pt x="2880" y="3237"/>
                  </a:lnTo>
                  <a:lnTo>
                    <a:pt x="2914" y="3203"/>
                  </a:lnTo>
                  <a:lnTo>
                    <a:pt x="2944" y="3165"/>
                  </a:lnTo>
                  <a:lnTo>
                    <a:pt x="2970" y="3123"/>
                  </a:lnTo>
                  <a:lnTo>
                    <a:pt x="2990" y="3079"/>
                  </a:lnTo>
                  <a:lnTo>
                    <a:pt x="3005" y="3031"/>
                  </a:lnTo>
                  <a:lnTo>
                    <a:pt x="3014" y="2981"/>
                  </a:lnTo>
                  <a:lnTo>
                    <a:pt x="3018" y="2930"/>
                  </a:lnTo>
                  <a:lnTo>
                    <a:pt x="3014" y="2878"/>
                  </a:lnTo>
                  <a:lnTo>
                    <a:pt x="3005" y="2829"/>
                  </a:lnTo>
                  <a:lnTo>
                    <a:pt x="2990" y="2781"/>
                  </a:lnTo>
                  <a:lnTo>
                    <a:pt x="2970" y="2736"/>
                  </a:lnTo>
                  <a:lnTo>
                    <a:pt x="2944" y="2695"/>
                  </a:lnTo>
                  <a:lnTo>
                    <a:pt x="2914" y="2656"/>
                  </a:lnTo>
                  <a:lnTo>
                    <a:pt x="2880" y="2622"/>
                  </a:lnTo>
                  <a:lnTo>
                    <a:pt x="2841" y="2591"/>
                  </a:lnTo>
                  <a:lnTo>
                    <a:pt x="2800" y="2566"/>
                  </a:lnTo>
                  <a:lnTo>
                    <a:pt x="2756" y="2546"/>
                  </a:lnTo>
                  <a:lnTo>
                    <a:pt x="2708" y="2531"/>
                  </a:lnTo>
                  <a:lnTo>
                    <a:pt x="2659" y="2521"/>
                  </a:lnTo>
                  <a:lnTo>
                    <a:pt x="2607" y="2518"/>
                  </a:lnTo>
                  <a:close/>
                  <a:moveTo>
                    <a:pt x="573" y="1341"/>
                  </a:moveTo>
                  <a:lnTo>
                    <a:pt x="522" y="1344"/>
                  </a:lnTo>
                  <a:lnTo>
                    <a:pt x="472" y="1353"/>
                  </a:lnTo>
                  <a:lnTo>
                    <a:pt x="425" y="1368"/>
                  </a:lnTo>
                  <a:lnTo>
                    <a:pt x="381" y="1389"/>
                  </a:lnTo>
                  <a:lnTo>
                    <a:pt x="338" y="1415"/>
                  </a:lnTo>
                  <a:lnTo>
                    <a:pt x="300" y="1445"/>
                  </a:lnTo>
                  <a:lnTo>
                    <a:pt x="266" y="1479"/>
                  </a:lnTo>
                  <a:lnTo>
                    <a:pt x="237" y="1517"/>
                  </a:lnTo>
                  <a:lnTo>
                    <a:pt x="211" y="1559"/>
                  </a:lnTo>
                  <a:lnTo>
                    <a:pt x="190" y="1603"/>
                  </a:lnTo>
                  <a:lnTo>
                    <a:pt x="175" y="1651"/>
                  </a:lnTo>
                  <a:lnTo>
                    <a:pt x="165" y="1701"/>
                  </a:lnTo>
                  <a:lnTo>
                    <a:pt x="162" y="1752"/>
                  </a:lnTo>
                  <a:lnTo>
                    <a:pt x="165" y="1804"/>
                  </a:lnTo>
                  <a:lnTo>
                    <a:pt x="175" y="1853"/>
                  </a:lnTo>
                  <a:lnTo>
                    <a:pt x="190" y="1901"/>
                  </a:lnTo>
                  <a:lnTo>
                    <a:pt x="211" y="1946"/>
                  </a:lnTo>
                  <a:lnTo>
                    <a:pt x="237" y="1987"/>
                  </a:lnTo>
                  <a:lnTo>
                    <a:pt x="266" y="2026"/>
                  </a:lnTo>
                  <a:lnTo>
                    <a:pt x="300" y="2060"/>
                  </a:lnTo>
                  <a:lnTo>
                    <a:pt x="338" y="2090"/>
                  </a:lnTo>
                  <a:lnTo>
                    <a:pt x="381" y="2116"/>
                  </a:lnTo>
                  <a:lnTo>
                    <a:pt x="425" y="2136"/>
                  </a:lnTo>
                  <a:lnTo>
                    <a:pt x="472" y="2151"/>
                  </a:lnTo>
                  <a:lnTo>
                    <a:pt x="522" y="2161"/>
                  </a:lnTo>
                  <a:lnTo>
                    <a:pt x="573" y="2164"/>
                  </a:lnTo>
                  <a:lnTo>
                    <a:pt x="625" y="2161"/>
                  </a:lnTo>
                  <a:lnTo>
                    <a:pt x="674" y="2151"/>
                  </a:lnTo>
                  <a:lnTo>
                    <a:pt x="721" y="2136"/>
                  </a:lnTo>
                  <a:lnTo>
                    <a:pt x="766" y="2116"/>
                  </a:lnTo>
                  <a:lnTo>
                    <a:pt x="807" y="2090"/>
                  </a:lnTo>
                  <a:lnTo>
                    <a:pt x="846" y="2060"/>
                  </a:lnTo>
                  <a:lnTo>
                    <a:pt x="880" y="2026"/>
                  </a:lnTo>
                  <a:lnTo>
                    <a:pt x="910" y="1987"/>
                  </a:lnTo>
                  <a:lnTo>
                    <a:pt x="936" y="1946"/>
                  </a:lnTo>
                  <a:lnTo>
                    <a:pt x="956" y="1901"/>
                  </a:lnTo>
                  <a:lnTo>
                    <a:pt x="971" y="1853"/>
                  </a:lnTo>
                  <a:lnTo>
                    <a:pt x="980" y="1804"/>
                  </a:lnTo>
                  <a:lnTo>
                    <a:pt x="984" y="1752"/>
                  </a:lnTo>
                  <a:lnTo>
                    <a:pt x="980" y="1701"/>
                  </a:lnTo>
                  <a:lnTo>
                    <a:pt x="971" y="1651"/>
                  </a:lnTo>
                  <a:lnTo>
                    <a:pt x="956" y="1603"/>
                  </a:lnTo>
                  <a:lnTo>
                    <a:pt x="936" y="1559"/>
                  </a:lnTo>
                  <a:lnTo>
                    <a:pt x="910" y="1517"/>
                  </a:lnTo>
                  <a:lnTo>
                    <a:pt x="880" y="1479"/>
                  </a:lnTo>
                  <a:lnTo>
                    <a:pt x="846" y="1445"/>
                  </a:lnTo>
                  <a:lnTo>
                    <a:pt x="807" y="1415"/>
                  </a:lnTo>
                  <a:lnTo>
                    <a:pt x="766" y="1389"/>
                  </a:lnTo>
                  <a:lnTo>
                    <a:pt x="721" y="1368"/>
                  </a:lnTo>
                  <a:lnTo>
                    <a:pt x="674" y="1353"/>
                  </a:lnTo>
                  <a:lnTo>
                    <a:pt x="625" y="1344"/>
                  </a:lnTo>
                  <a:lnTo>
                    <a:pt x="573" y="1341"/>
                  </a:lnTo>
                  <a:close/>
                  <a:moveTo>
                    <a:pt x="2607" y="164"/>
                  </a:moveTo>
                  <a:lnTo>
                    <a:pt x="2556" y="167"/>
                  </a:lnTo>
                  <a:lnTo>
                    <a:pt x="2506" y="176"/>
                  </a:lnTo>
                  <a:lnTo>
                    <a:pt x="2458" y="192"/>
                  </a:lnTo>
                  <a:lnTo>
                    <a:pt x="2414" y="212"/>
                  </a:lnTo>
                  <a:lnTo>
                    <a:pt x="2372" y="238"/>
                  </a:lnTo>
                  <a:lnTo>
                    <a:pt x="2334" y="267"/>
                  </a:lnTo>
                  <a:lnTo>
                    <a:pt x="2300" y="302"/>
                  </a:lnTo>
                  <a:lnTo>
                    <a:pt x="2271" y="341"/>
                  </a:lnTo>
                  <a:lnTo>
                    <a:pt x="2245" y="382"/>
                  </a:lnTo>
                  <a:lnTo>
                    <a:pt x="2224" y="427"/>
                  </a:lnTo>
                  <a:lnTo>
                    <a:pt x="2209" y="474"/>
                  </a:lnTo>
                  <a:lnTo>
                    <a:pt x="2200" y="524"/>
                  </a:lnTo>
                  <a:lnTo>
                    <a:pt x="2196" y="576"/>
                  </a:lnTo>
                  <a:lnTo>
                    <a:pt x="2200" y="627"/>
                  </a:lnTo>
                  <a:lnTo>
                    <a:pt x="2209" y="677"/>
                  </a:lnTo>
                  <a:lnTo>
                    <a:pt x="2224" y="724"/>
                  </a:lnTo>
                  <a:lnTo>
                    <a:pt x="2245" y="768"/>
                  </a:lnTo>
                  <a:lnTo>
                    <a:pt x="2271" y="810"/>
                  </a:lnTo>
                  <a:lnTo>
                    <a:pt x="2300" y="848"/>
                  </a:lnTo>
                  <a:lnTo>
                    <a:pt x="2334" y="883"/>
                  </a:lnTo>
                  <a:lnTo>
                    <a:pt x="2372" y="913"/>
                  </a:lnTo>
                  <a:lnTo>
                    <a:pt x="2414" y="939"/>
                  </a:lnTo>
                  <a:lnTo>
                    <a:pt x="2458" y="959"/>
                  </a:lnTo>
                  <a:lnTo>
                    <a:pt x="2506" y="975"/>
                  </a:lnTo>
                  <a:lnTo>
                    <a:pt x="2556" y="983"/>
                  </a:lnTo>
                  <a:lnTo>
                    <a:pt x="2607" y="986"/>
                  </a:lnTo>
                  <a:lnTo>
                    <a:pt x="2659" y="983"/>
                  </a:lnTo>
                  <a:lnTo>
                    <a:pt x="2708" y="975"/>
                  </a:lnTo>
                  <a:lnTo>
                    <a:pt x="2756" y="959"/>
                  </a:lnTo>
                  <a:lnTo>
                    <a:pt x="2800" y="939"/>
                  </a:lnTo>
                  <a:lnTo>
                    <a:pt x="2841" y="913"/>
                  </a:lnTo>
                  <a:lnTo>
                    <a:pt x="2880" y="883"/>
                  </a:lnTo>
                  <a:lnTo>
                    <a:pt x="2914" y="848"/>
                  </a:lnTo>
                  <a:lnTo>
                    <a:pt x="2944" y="810"/>
                  </a:lnTo>
                  <a:lnTo>
                    <a:pt x="2970" y="768"/>
                  </a:lnTo>
                  <a:lnTo>
                    <a:pt x="2990" y="724"/>
                  </a:lnTo>
                  <a:lnTo>
                    <a:pt x="3005" y="677"/>
                  </a:lnTo>
                  <a:lnTo>
                    <a:pt x="3014" y="627"/>
                  </a:lnTo>
                  <a:lnTo>
                    <a:pt x="3018" y="576"/>
                  </a:lnTo>
                  <a:lnTo>
                    <a:pt x="3014" y="524"/>
                  </a:lnTo>
                  <a:lnTo>
                    <a:pt x="3005" y="474"/>
                  </a:lnTo>
                  <a:lnTo>
                    <a:pt x="2990" y="427"/>
                  </a:lnTo>
                  <a:lnTo>
                    <a:pt x="2970" y="382"/>
                  </a:lnTo>
                  <a:lnTo>
                    <a:pt x="2944" y="341"/>
                  </a:lnTo>
                  <a:lnTo>
                    <a:pt x="2914" y="302"/>
                  </a:lnTo>
                  <a:lnTo>
                    <a:pt x="2880" y="267"/>
                  </a:lnTo>
                  <a:lnTo>
                    <a:pt x="2841" y="238"/>
                  </a:lnTo>
                  <a:lnTo>
                    <a:pt x="2800" y="212"/>
                  </a:lnTo>
                  <a:lnTo>
                    <a:pt x="2756" y="192"/>
                  </a:lnTo>
                  <a:lnTo>
                    <a:pt x="2708" y="176"/>
                  </a:lnTo>
                  <a:lnTo>
                    <a:pt x="2659" y="167"/>
                  </a:lnTo>
                  <a:lnTo>
                    <a:pt x="2607" y="164"/>
                  </a:lnTo>
                  <a:close/>
                  <a:moveTo>
                    <a:pt x="2607" y="0"/>
                  </a:moveTo>
                  <a:lnTo>
                    <a:pt x="2670" y="5"/>
                  </a:lnTo>
                  <a:lnTo>
                    <a:pt x="2730" y="14"/>
                  </a:lnTo>
                  <a:lnTo>
                    <a:pt x="2788" y="30"/>
                  </a:lnTo>
                  <a:lnTo>
                    <a:pt x="2844" y="53"/>
                  </a:lnTo>
                  <a:lnTo>
                    <a:pt x="2896" y="79"/>
                  </a:lnTo>
                  <a:lnTo>
                    <a:pt x="2945" y="112"/>
                  </a:lnTo>
                  <a:lnTo>
                    <a:pt x="2991" y="149"/>
                  </a:lnTo>
                  <a:lnTo>
                    <a:pt x="3032" y="191"/>
                  </a:lnTo>
                  <a:lnTo>
                    <a:pt x="3070" y="237"/>
                  </a:lnTo>
                  <a:lnTo>
                    <a:pt x="3101" y="285"/>
                  </a:lnTo>
                  <a:lnTo>
                    <a:pt x="3129" y="339"/>
                  </a:lnTo>
                  <a:lnTo>
                    <a:pt x="3151" y="394"/>
                  </a:lnTo>
                  <a:lnTo>
                    <a:pt x="3167" y="452"/>
                  </a:lnTo>
                  <a:lnTo>
                    <a:pt x="3177" y="513"/>
                  </a:lnTo>
                  <a:lnTo>
                    <a:pt x="3180" y="576"/>
                  </a:lnTo>
                  <a:lnTo>
                    <a:pt x="3177" y="638"/>
                  </a:lnTo>
                  <a:lnTo>
                    <a:pt x="3167" y="698"/>
                  </a:lnTo>
                  <a:lnTo>
                    <a:pt x="3151" y="757"/>
                  </a:lnTo>
                  <a:lnTo>
                    <a:pt x="3129" y="812"/>
                  </a:lnTo>
                  <a:lnTo>
                    <a:pt x="3101" y="865"/>
                  </a:lnTo>
                  <a:lnTo>
                    <a:pt x="3070" y="914"/>
                  </a:lnTo>
                  <a:lnTo>
                    <a:pt x="3032" y="960"/>
                  </a:lnTo>
                  <a:lnTo>
                    <a:pt x="2991" y="1001"/>
                  </a:lnTo>
                  <a:lnTo>
                    <a:pt x="2945" y="1038"/>
                  </a:lnTo>
                  <a:lnTo>
                    <a:pt x="2896" y="1071"/>
                  </a:lnTo>
                  <a:lnTo>
                    <a:pt x="2844" y="1098"/>
                  </a:lnTo>
                  <a:lnTo>
                    <a:pt x="2788" y="1120"/>
                  </a:lnTo>
                  <a:lnTo>
                    <a:pt x="2730" y="1136"/>
                  </a:lnTo>
                  <a:lnTo>
                    <a:pt x="2670" y="1146"/>
                  </a:lnTo>
                  <a:lnTo>
                    <a:pt x="2607" y="1150"/>
                  </a:lnTo>
                  <a:lnTo>
                    <a:pt x="2548" y="1147"/>
                  </a:lnTo>
                  <a:lnTo>
                    <a:pt x="2489" y="1137"/>
                  </a:lnTo>
                  <a:lnTo>
                    <a:pt x="2433" y="1123"/>
                  </a:lnTo>
                  <a:lnTo>
                    <a:pt x="2379" y="1102"/>
                  </a:lnTo>
                  <a:lnTo>
                    <a:pt x="2328" y="1077"/>
                  </a:lnTo>
                  <a:lnTo>
                    <a:pt x="2279" y="1046"/>
                  </a:lnTo>
                  <a:lnTo>
                    <a:pt x="2235" y="1012"/>
                  </a:lnTo>
                  <a:lnTo>
                    <a:pt x="2194" y="973"/>
                  </a:lnTo>
                  <a:lnTo>
                    <a:pt x="2157" y="930"/>
                  </a:lnTo>
                  <a:lnTo>
                    <a:pt x="1105" y="1538"/>
                  </a:lnTo>
                  <a:lnTo>
                    <a:pt x="1123" y="1589"/>
                  </a:lnTo>
                  <a:lnTo>
                    <a:pt x="1135" y="1642"/>
                  </a:lnTo>
                  <a:lnTo>
                    <a:pt x="1144" y="1697"/>
                  </a:lnTo>
                  <a:lnTo>
                    <a:pt x="1146" y="1752"/>
                  </a:lnTo>
                  <a:lnTo>
                    <a:pt x="1144" y="1809"/>
                  </a:lnTo>
                  <a:lnTo>
                    <a:pt x="1135" y="1863"/>
                  </a:lnTo>
                  <a:lnTo>
                    <a:pt x="1123" y="1916"/>
                  </a:lnTo>
                  <a:lnTo>
                    <a:pt x="1105" y="1966"/>
                  </a:lnTo>
                  <a:lnTo>
                    <a:pt x="2157" y="2574"/>
                  </a:lnTo>
                  <a:lnTo>
                    <a:pt x="2194" y="2532"/>
                  </a:lnTo>
                  <a:lnTo>
                    <a:pt x="2235" y="2494"/>
                  </a:lnTo>
                  <a:lnTo>
                    <a:pt x="2279" y="2458"/>
                  </a:lnTo>
                  <a:lnTo>
                    <a:pt x="2328" y="2429"/>
                  </a:lnTo>
                  <a:lnTo>
                    <a:pt x="2379" y="2403"/>
                  </a:lnTo>
                  <a:lnTo>
                    <a:pt x="2433" y="2382"/>
                  </a:lnTo>
                  <a:lnTo>
                    <a:pt x="2489" y="2367"/>
                  </a:lnTo>
                  <a:lnTo>
                    <a:pt x="2548" y="2358"/>
                  </a:lnTo>
                  <a:lnTo>
                    <a:pt x="2607" y="2355"/>
                  </a:lnTo>
                  <a:lnTo>
                    <a:pt x="2670" y="2358"/>
                  </a:lnTo>
                  <a:lnTo>
                    <a:pt x="2730" y="2368"/>
                  </a:lnTo>
                  <a:lnTo>
                    <a:pt x="2788" y="2384"/>
                  </a:lnTo>
                  <a:lnTo>
                    <a:pt x="2844" y="2406"/>
                  </a:lnTo>
                  <a:lnTo>
                    <a:pt x="2896" y="2434"/>
                  </a:lnTo>
                  <a:lnTo>
                    <a:pt x="2945" y="2466"/>
                  </a:lnTo>
                  <a:lnTo>
                    <a:pt x="2991" y="2503"/>
                  </a:lnTo>
                  <a:lnTo>
                    <a:pt x="3032" y="2545"/>
                  </a:lnTo>
                  <a:lnTo>
                    <a:pt x="3070" y="2590"/>
                  </a:lnTo>
                  <a:lnTo>
                    <a:pt x="3101" y="2640"/>
                  </a:lnTo>
                  <a:lnTo>
                    <a:pt x="3129" y="2692"/>
                  </a:lnTo>
                  <a:lnTo>
                    <a:pt x="3151" y="2748"/>
                  </a:lnTo>
                  <a:lnTo>
                    <a:pt x="3167" y="2806"/>
                  </a:lnTo>
                  <a:lnTo>
                    <a:pt x="3177" y="2867"/>
                  </a:lnTo>
                  <a:lnTo>
                    <a:pt x="3180" y="2930"/>
                  </a:lnTo>
                  <a:lnTo>
                    <a:pt x="3177" y="2992"/>
                  </a:lnTo>
                  <a:lnTo>
                    <a:pt x="3167" y="3053"/>
                  </a:lnTo>
                  <a:lnTo>
                    <a:pt x="3151" y="3110"/>
                  </a:lnTo>
                  <a:lnTo>
                    <a:pt x="3129" y="3167"/>
                  </a:lnTo>
                  <a:lnTo>
                    <a:pt x="3101" y="3219"/>
                  </a:lnTo>
                  <a:lnTo>
                    <a:pt x="3070" y="3269"/>
                  </a:lnTo>
                  <a:lnTo>
                    <a:pt x="3032" y="3315"/>
                  </a:lnTo>
                  <a:lnTo>
                    <a:pt x="2991" y="3356"/>
                  </a:lnTo>
                  <a:lnTo>
                    <a:pt x="2945" y="3393"/>
                  </a:lnTo>
                  <a:lnTo>
                    <a:pt x="2896" y="3425"/>
                  </a:lnTo>
                  <a:lnTo>
                    <a:pt x="2844" y="3453"/>
                  </a:lnTo>
                  <a:lnTo>
                    <a:pt x="2788" y="3474"/>
                  </a:lnTo>
                  <a:lnTo>
                    <a:pt x="2730" y="3491"/>
                  </a:lnTo>
                  <a:lnTo>
                    <a:pt x="2670" y="3501"/>
                  </a:lnTo>
                  <a:lnTo>
                    <a:pt x="2607" y="3504"/>
                  </a:lnTo>
                  <a:lnTo>
                    <a:pt x="2544" y="3501"/>
                  </a:lnTo>
                  <a:lnTo>
                    <a:pt x="2484" y="3491"/>
                  </a:lnTo>
                  <a:lnTo>
                    <a:pt x="2427" y="3474"/>
                  </a:lnTo>
                  <a:lnTo>
                    <a:pt x="2370" y="3453"/>
                  </a:lnTo>
                  <a:lnTo>
                    <a:pt x="2318" y="3425"/>
                  </a:lnTo>
                  <a:lnTo>
                    <a:pt x="2268" y="3393"/>
                  </a:lnTo>
                  <a:lnTo>
                    <a:pt x="2223" y="3356"/>
                  </a:lnTo>
                  <a:lnTo>
                    <a:pt x="2181" y="3315"/>
                  </a:lnTo>
                  <a:lnTo>
                    <a:pt x="2144" y="3269"/>
                  </a:lnTo>
                  <a:lnTo>
                    <a:pt x="2113" y="3219"/>
                  </a:lnTo>
                  <a:lnTo>
                    <a:pt x="2085" y="3167"/>
                  </a:lnTo>
                  <a:lnTo>
                    <a:pt x="2064" y="3110"/>
                  </a:lnTo>
                  <a:lnTo>
                    <a:pt x="2047" y="3053"/>
                  </a:lnTo>
                  <a:lnTo>
                    <a:pt x="2037" y="2992"/>
                  </a:lnTo>
                  <a:lnTo>
                    <a:pt x="2034" y="2930"/>
                  </a:lnTo>
                  <a:lnTo>
                    <a:pt x="2037" y="2873"/>
                  </a:lnTo>
                  <a:lnTo>
                    <a:pt x="2045" y="2819"/>
                  </a:lnTo>
                  <a:lnTo>
                    <a:pt x="2057" y="2767"/>
                  </a:lnTo>
                  <a:lnTo>
                    <a:pt x="2075" y="2716"/>
                  </a:lnTo>
                  <a:lnTo>
                    <a:pt x="1024" y="2107"/>
                  </a:lnTo>
                  <a:lnTo>
                    <a:pt x="987" y="2150"/>
                  </a:lnTo>
                  <a:lnTo>
                    <a:pt x="945" y="2188"/>
                  </a:lnTo>
                  <a:lnTo>
                    <a:pt x="901" y="2223"/>
                  </a:lnTo>
                  <a:lnTo>
                    <a:pt x="853" y="2254"/>
                  </a:lnTo>
                  <a:lnTo>
                    <a:pt x="801" y="2280"/>
                  </a:lnTo>
                  <a:lnTo>
                    <a:pt x="748" y="2300"/>
                  </a:lnTo>
                  <a:lnTo>
                    <a:pt x="692" y="2315"/>
                  </a:lnTo>
                  <a:lnTo>
                    <a:pt x="633" y="2323"/>
                  </a:lnTo>
                  <a:lnTo>
                    <a:pt x="573" y="2327"/>
                  </a:lnTo>
                  <a:lnTo>
                    <a:pt x="511" y="2323"/>
                  </a:lnTo>
                  <a:lnTo>
                    <a:pt x="451" y="2314"/>
                  </a:lnTo>
                  <a:lnTo>
                    <a:pt x="393" y="2298"/>
                  </a:lnTo>
                  <a:lnTo>
                    <a:pt x="336" y="2276"/>
                  </a:lnTo>
                  <a:lnTo>
                    <a:pt x="284" y="2248"/>
                  </a:lnTo>
                  <a:lnTo>
                    <a:pt x="235" y="2216"/>
                  </a:lnTo>
                  <a:lnTo>
                    <a:pt x="190" y="2179"/>
                  </a:lnTo>
                  <a:lnTo>
                    <a:pt x="147" y="2137"/>
                  </a:lnTo>
                  <a:lnTo>
                    <a:pt x="111" y="2091"/>
                  </a:lnTo>
                  <a:lnTo>
                    <a:pt x="78" y="2043"/>
                  </a:lnTo>
                  <a:lnTo>
                    <a:pt x="51" y="1989"/>
                  </a:lnTo>
                  <a:lnTo>
                    <a:pt x="30" y="1934"/>
                  </a:lnTo>
                  <a:lnTo>
                    <a:pt x="14" y="1876"/>
                  </a:lnTo>
                  <a:lnTo>
                    <a:pt x="3" y="1815"/>
                  </a:lnTo>
                  <a:lnTo>
                    <a:pt x="0" y="1752"/>
                  </a:lnTo>
                  <a:lnTo>
                    <a:pt x="3" y="1689"/>
                  </a:lnTo>
                  <a:lnTo>
                    <a:pt x="14" y="1629"/>
                  </a:lnTo>
                  <a:lnTo>
                    <a:pt x="30" y="1571"/>
                  </a:lnTo>
                  <a:lnTo>
                    <a:pt x="51" y="1515"/>
                  </a:lnTo>
                  <a:lnTo>
                    <a:pt x="78" y="1463"/>
                  </a:lnTo>
                  <a:lnTo>
                    <a:pt x="111" y="1413"/>
                  </a:lnTo>
                  <a:lnTo>
                    <a:pt x="147" y="1368"/>
                  </a:lnTo>
                  <a:lnTo>
                    <a:pt x="190" y="1326"/>
                  </a:lnTo>
                  <a:lnTo>
                    <a:pt x="235" y="1288"/>
                  </a:lnTo>
                  <a:lnTo>
                    <a:pt x="284" y="1257"/>
                  </a:lnTo>
                  <a:lnTo>
                    <a:pt x="336" y="1229"/>
                  </a:lnTo>
                  <a:lnTo>
                    <a:pt x="393" y="1208"/>
                  </a:lnTo>
                  <a:lnTo>
                    <a:pt x="451" y="1192"/>
                  </a:lnTo>
                  <a:lnTo>
                    <a:pt x="511" y="1181"/>
                  </a:lnTo>
                  <a:lnTo>
                    <a:pt x="573" y="1178"/>
                  </a:lnTo>
                  <a:lnTo>
                    <a:pt x="633" y="1181"/>
                  </a:lnTo>
                  <a:lnTo>
                    <a:pt x="692" y="1191"/>
                  </a:lnTo>
                  <a:lnTo>
                    <a:pt x="748" y="1205"/>
                  </a:lnTo>
                  <a:lnTo>
                    <a:pt x="801" y="1226"/>
                  </a:lnTo>
                  <a:lnTo>
                    <a:pt x="853" y="1251"/>
                  </a:lnTo>
                  <a:lnTo>
                    <a:pt x="901" y="1281"/>
                  </a:lnTo>
                  <a:lnTo>
                    <a:pt x="945" y="1316"/>
                  </a:lnTo>
                  <a:lnTo>
                    <a:pt x="987" y="1355"/>
                  </a:lnTo>
                  <a:lnTo>
                    <a:pt x="1024" y="1398"/>
                  </a:lnTo>
                  <a:lnTo>
                    <a:pt x="2075" y="789"/>
                  </a:lnTo>
                  <a:lnTo>
                    <a:pt x="2057" y="739"/>
                  </a:lnTo>
                  <a:lnTo>
                    <a:pt x="2045" y="685"/>
                  </a:lnTo>
                  <a:lnTo>
                    <a:pt x="2037" y="631"/>
                  </a:lnTo>
                  <a:lnTo>
                    <a:pt x="2034" y="576"/>
                  </a:lnTo>
                  <a:lnTo>
                    <a:pt x="2037" y="513"/>
                  </a:lnTo>
                  <a:lnTo>
                    <a:pt x="2047" y="452"/>
                  </a:lnTo>
                  <a:lnTo>
                    <a:pt x="2064" y="394"/>
                  </a:lnTo>
                  <a:lnTo>
                    <a:pt x="2085" y="339"/>
                  </a:lnTo>
                  <a:lnTo>
                    <a:pt x="2113" y="285"/>
                  </a:lnTo>
                  <a:lnTo>
                    <a:pt x="2144" y="237"/>
                  </a:lnTo>
                  <a:lnTo>
                    <a:pt x="2181" y="191"/>
                  </a:lnTo>
                  <a:lnTo>
                    <a:pt x="2223" y="149"/>
                  </a:lnTo>
                  <a:lnTo>
                    <a:pt x="2268" y="112"/>
                  </a:lnTo>
                  <a:lnTo>
                    <a:pt x="2318" y="79"/>
                  </a:lnTo>
                  <a:lnTo>
                    <a:pt x="2370" y="53"/>
                  </a:lnTo>
                  <a:lnTo>
                    <a:pt x="2427" y="30"/>
                  </a:lnTo>
                  <a:lnTo>
                    <a:pt x="2484" y="14"/>
                  </a:lnTo>
                  <a:lnTo>
                    <a:pt x="2544" y="5"/>
                  </a:lnTo>
                  <a:lnTo>
                    <a:pt x="2607"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63" name="Freeform 137"/>
            <p:cNvSpPr/>
            <p:nvPr/>
          </p:nvSpPr>
          <p:spPr bwMode="auto">
            <a:xfrm>
              <a:off x="5419726" y="2928938"/>
              <a:ext cx="50800" cy="50800"/>
            </a:xfrm>
            <a:custGeom>
              <a:avLst/>
              <a:gdLst>
                <a:gd name="T0" fmla="*/ 241 w 323"/>
                <a:gd name="T1" fmla="*/ 0 h 323"/>
                <a:gd name="T2" fmla="*/ 263 w 323"/>
                <a:gd name="T3" fmla="*/ 2 h 323"/>
                <a:gd name="T4" fmla="*/ 282 w 323"/>
                <a:gd name="T5" fmla="*/ 10 h 323"/>
                <a:gd name="T6" fmla="*/ 298 w 323"/>
                <a:gd name="T7" fmla="*/ 23 h 323"/>
                <a:gd name="T8" fmla="*/ 311 w 323"/>
                <a:gd name="T9" fmla="*/ 39 h 323"/>
                <a:gd name="T10" fmla="*/ 319 w 323"/>
                <a:gd name="T11" fmla="*/ 59 h 323"/>
                <a:gd name="T12" fmla="*/ 323 w 323"/>
                <a:gd name="T13" fmla="*/ 81 h 323"/>
                <a:gd name="T14" fmla="*/ 319 w 323"/>
                <a:gd name="T15" fmla="*/ 102 h 323"/>
                <a:gd name="T16" fmla="*/ 311 w 323"/>
                <a:gd name="T17" fmla="*/ 122 h 323"/>
                <a:gd name="T18" fmla="*/ 298 w 323"/>
                <a:gd name="T19" fmla="*/ 138 h 323"/>
                <a:gd name="T20" fmla="*/ 282 w 323"/>
                <a:gd name="T21" fmla="*/ 151 h 323"/>
                <a:gd name="T22" fmla="*/ 263 w 323"/>
                <a:gd name="T23" fmla="*/ 159 h 323"/>
                <a:gd name="T24" fmla="*/ 241 w 323"/>
                <a:gd name="T25" fmla="*/ 162 h 323"/>
                <a:gd name="T26" fmla="*/ 220 w 323"/>
                <a:gd name="T27" fmla="*/ 165 h 323"/>
                <a:gd name="T28" fmla="*/ 202 w 323"/>
                <a:gd name="T29" fmla="*/ 173 h 323"/>
                <a:gd name="T30" fmla="*/ 186 w 323"/>
                <a:gd name="T31" fmla="*/ 186 h 323"/>
                <a:gd name="T32" fmla="*/ 173 w 323"/>
                <a:gd name="T33" fmla="*/ 202 h 323"/>
                <a:gd name="T34" fmla="*/ 165 w 323"/>
                <a:gd name="T35" fmla="*/ 220 h 323"/>
                <a:gd name="T36" fmla="*/ 162 w 323"/>
                <a:gd name="T37" fmla="*/ 241 h 323"/>
                <a:gd name="T38" fmla="*/ 159 w 323"/>
                <a:gd name="T39" fmla="*/ 264 h 323"/>
                <a:gd name="T40" fmla="*/ 151 w 323"/>
                <a:gd name="T41" fmla="*/ 283 h 323"/>
                <a:gd name="T42" fmla="*/ 138 w 323"/>
                <a:gd name="T43" fmla="*/ 299 h 323"/>
                <a:gd name="T44" fmla="*/ 122 w 323"/>
                <a:gd name="T45" fmla="*/ 311 h 323"/>
                <a:gd name="T46" fmla="*/ 103 w 323"/>
                <a:gd name="T47" fmla="*/ 320 h 323"/>
                <a:gd name="T48" fmla="*/ 81 w 323"/>
                <a:gd name="T49" fmla="*/ 323 h 323"/>
                <a:gd name="T50" fmla="*/ 59 w 323"/>
                <a:gd name="T51" fmla="*/ 320 h 323"/>
                <a:gd name="T52" fmla="*/ 40 w 323"/>
                <a:gd name="T53" fmla="*/ 311 h 323"/>
                <a:gd name="T54" fmla="*/ 23 w 323"/>
                <a:gd name="T55" fmla="*/ 299 h 323"/>
                <a:gd name="T56" fmla="*/ 11 w 323"/>
                <a:gd name="T57" fmla="*/ 283 h 323"/>
                <a:gd name="T58" fmla="*/ 2 w 323"/>
                <a:gd name="T59" fmla="*/ 264 h 323"/>
                <a:gd name="T60" fmla="*/ 0 w 323"/>
                <a:gd name="T61" fmla="*/ 241 h 323"/>
                <a:gd name="T62" fmla="*/ 3 w 323"/>
                <a:gd name="T63" fmla="*/ 202 h 323"/>
                <a:gd name="T64" fmla="*/ 12 w 323"/>
                <a:gd name="T65" fmla="*/ 165 h 323"/>
                <a:gd name="T66" fmla="*/ 27 w 323"/>
                <a:gd name="T67" fmla="*/ 131 h 323"/>
                <a:gd name="T68" fmla="*/ 47 w 323"/>
                <a:gd name="T69" fmla="*/ 99 h 323"/>
                <a:gd name="T70" fmla="*/ 70 w 323"/>
                <a:gd name="T71" fmla="*/ 70 h 323"/>
                <a:gd name="T72" fmla="*/ 99 w 323"/>
                <a:gd name="T73" fmla="*/ 47 h 323"/>
                <a:gd name="T74" fmla="*/ 131 w 323"/>
                <a:gd name="T75" fmla="*/ 26 h 323"/>
                <a:gd name="T76" fmla="*/ 165 w 323"/>
                <a:gd name="T77" fmla="*/ 11 h 323"/>
                <a:gd name="T78" fmla="*/ 202 w 323"/>
                <a:gd name="T79" fmla="*/ 3 h 323"/>
                <a:gd name="T80" fmla="*/ 241 w 323"/>
                <a:gd name="T81"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23" h="323">
                  <a:moveTo>
                    <a:pt x="241" y="0"/>
                  </a:moveTo>
                  <a:lnTo>
                    <a:pt x="263" y="2"/>
                  </a:lnTo>
                  <a:lnTo>
                    <a:pt x="282" y="10"/>
                  </a:lnTo>
                  <a:lnTo>
                    <a:pt x="298" y="23"/>
                  </a:lnTo>
                  <a:lnTo>
                    <a:pt x="311" y="39"/>
                  </a:lnTo>
                  <a:lnTo>
                    <a:pt x="319" y="59"/>
                  </a:lnTo>
                  <a:lnTo>
                    <a:pt x="323" y="81"/>
                  </a:lnTo>
                  <a:lnTo>
                    <a:pt x="319" y="102"/>
                  </a:lnTo>
                  <a:lnTo>
                    <a:pt x="311" y="122"/>
                  </a:lnTo>
                  <a:lnTo>
                    <a:pt x="298" y="138"/>
                  </a:lnTo>
                  <a:lnTo>
                    <a:pt x="282" y="151"/>
                  </a:lnTo>
                  <a:lnTo>
                    <a:pt x="263" y="159"/>
                  </a:lnTo>
                  <a:lnTo>
                    <a:pt x="241" y="162"/>
                  </a:lnTo>
                  <a:lnTo>
                    <a:pt x="220" y="165"/>
                  </a:lnTo>
                  <a:lnTo>
                    <a:pt x="202" y="173"/>
                  </a:lnTo>
                  <a:lnTo>
                    <a:pt x="186" y="186"/>
                  </a:lnTo>
                  <a:lnTo>
                    <a:pt x="173" y="202"/>
                  </a:lnTo>
                  <a:lnTo>
                    <a:pt x="165" y="220"/>
                  </a:lnTo>
                  <a:lnTo>
                    <a:pt x="162" y="241"/>
                  </a:lnTo>
                  <a:lnTo>
                    <a:pt x="159" y="264"/>
                  </a:lnTo>
                  <a:lnTo>
                    <a:pt x="151" y="283"/>
                  </a:lnTo>
                  <a:lnTo>
                    <a:pt x="138" y="299"/>
                  </a:lnTo>
                  <a:lnTo>
                    <a:pt x="122" y="311"/>
                  </a:lnTo>
                  <a:lnTo>
                    <a:pt x="103" y="320"/>
                  </a:lnTo>
                  <a:lnTo>
                    <a:pt x="81" y="323"/>
                  </a:lnTo>
                  <a:lnTo>
                    <a:pt x="59" y="320"/>
                  </a:lnTo>
                  <a:lnTo>
                    <a:pt x="40" y="311"/>
                  </a:lnTo>
                  <a:lnTo>
                    <a:pt x="23" y="299"/>
                  </a:lnTo>
                  <a:lnTo>
                    <a:pt x="11" y="283"/>
                  </a:lnTo>
                  <a:lnTo>
                    <a:pt x="2" y="264"/>
                  </a:lnTo>
                  <a:lnTo>
                    <a:pt x="0" y="241"/>
                  </a:lnTo>
                  <a:lnTo>
                    <a:pt x="3" y="202"/>
                  </a:lnTo>
                  <a:lnTo>
                    <a:pt x="12" y="165"/>
                  </a:lnTo>
                  <a:lnTo>
                    <a:pt x="27" y="131"/>
                  </a:lnTo>
                  <a:lnTo>
                    <a:pt x="47" y="99"/>
                  </a:lnTo>
                  <a:lnTo>
                    <a:pt x="70" y="70"/>
                  </a:lnTo>
                  <a:lnTo>
                    <a:pt x="99" y="47"/>
                  </a:lnTo>
                  <a:lnTo>
                    <a:pt x="131" y="26"/>
                  </a:lnTo>
                  <a:lnTo>
                    <a:pt x="165" y="11"/>
                  </a:lnTo>
                  <a:lnTo>
                    <a:pt x="202" y="3"/>
                  </a:lnTo>
                  <a:lnTo>
                    <a:pt x="241"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grpSp>
      <p:grpSp>
        <p:nvGrpSpPr>
          <p:cNvPr id="64" name="Group 44"/>
          <p:cNvGrpSpPr/>
          <p:nvPr/>
        </p:nvGrpSpPr>
        <p:grpSpPr>
          <a:xfrm>
            <a:off x="3992767" y="2626695"/>
            <a:ext cx="450850" cy="555625"/>
            <a:chOff x="4460875" y="2689225"/>
            <a:chExt cx="450850" cy="555625"/>
          </a:xfrm>
          <a:solidFill>
            <a:schemeClr val="accent1"/>
          </a:solidFill>
        </p:grpSpPr>
        <p:sp>
          <p:nvSpPr>
            <p:cNvPr id="65" name="Freeform 142"/>
            <p:cNvSpPr>
              <a:spLocks noEditPoints="1"/>
            </p:cNvSpPr>
            <p:nvPr/>
          </p:nvSpPr>
          <p:spPr bwMode="auto">
            <a:xfrm>
              <a:off x="4460875" y="2689225"/>
              <a:ext cx="450850" cy="555625"/>
            </a:xfrm>
            <a:custGeom>
              <a:avLst/>
              <a:gdLst>
                <a:gd name="T0" fmla="*/ 1329 w 2839"/>
                <a:gd name="T1" fmla="*/ 173 h 3503"/>
                <a:gd name="T2" fmla="*/ 168 w 2839"/>
                <a:gd name="T3" fmla="*/ 523 h 3503"/>
                <a:gd name="T4" fmla="*/ 160 w 2839"/>
                <a:gd name="T5" fmla="*/ 1492 h 3503"/>
                <a:gd name="T6" fmla="*/ 186 w 2839"/>
                <a:gd name="T7" fmla="*/ 1818 h 3503"/>
                <a:gd name="T8" fmla="*/ 265 w 2839"/>
                <a:gd name="T9" fmla="*/ 2133 h 3503"/>
                <a:gd name="T10" fmla="*/ 395 w 2839"/>
                <a:gd name="T11" fmla="*/ 2431 h 3503"/>
                <a:gd name="T12" fmla="*/ 571 w 2839"/>
                <a:gd name="T13" fmla="*/ 2704 h 3503"/>
                <a:gd name="T14" fmla="*/ 784 w 2839"/>
                <a:gd name="T15" fmla="*/ 2941 h 3503"/>
                <a:gd name="T16" fmla="*/ 1030 w 2839"/>
                <a:gd name="T17" fmla="*/ 3140 h 3503"/>
                <a:gd name="T18" fmla="*/ 1307 w 2839"/>
                <a:gd name="T19" fmla="*/ 3298 h 3503"/>
                <a:gd name="T20" fmla="*/ 1434 w 2839"/>
                <a:gd name="T21" fmla="*/ 3340 h 3503"/>
                <a:gd name="T22" fmla="*/ 1719 w 2839"/>
                <a:gd name="T23" fmla="*/ 3198 h 3503"/>
                <a:gd name="T24" fmla="*/ 1976 w 2839"/>
                <a:gd name="T25" fmla="*/ 3012 h 3503"/>
                <a:gd name="T26" fmla="*/ 2200 w 2839"/>
                <a:gd name="T27" fmla="*/ 2787 h 3503"/>
                <a:gd name="T28" fmla="*/ 2390 w 2839"/>
                <a:gd name="T29" fmla="*/ 2526 h 3503"/>
                <a:gd name="T30" fmla="*/ 2536 w 2839"/>
                <a:gd name="T31" fmla="*/ 2235 h 3503"/>
                <a:gd name="T32" fmla="*/ 2631 w 2839"/>
                <a:gd name="T33" fmla="*/ 1925 h 3503"/>
                <a:gd name="T34" fmla="*/ 2676 w 2839"/>
                <a:gd name="T35" fmla="*/ 1601 h 3503"/>
                <a:gd name="T36" fmla="*/ 2677 w 2839"/>
                <a:gd name="T37" fmla="*/ 534 h 3503"/>
                <a:gd name="T38" fmla="*/ 2651 w 2839"/>
                <a:gd name="T39" fmla="*/ 509 h 3503"/>
                <a:gd name="T40" fmla="*/ 1419 w 2839"/>
                <a:gd name="T41" fmla="*/ 159 h 3503"/>
                <a:gd name="T42" fmla="*/ 1501 w 2839"/>
                <a:gd name="T43" fmla="*/ 7 h 3503"/>
                <a:gd name="T44" fmla="*/ 2726 w 2839"/>
                <a:gd name="T45" fmla="*/ 367 h 3503"/>
                <a:gd name="T46" fmla="*/ 2798 w 2839"/>
                <a:gd name="T47" fmla="*/ 428 h 3503"/>
                <a:gd name="T48" fmla="*/ 2836 w 2839"/>
                <a:gd name="T49" fmla="*/ 514 h 3503"/>
                <a:gd name="T50" fmla="*/ 2836 w 2839"/>
                <a:gd name="T51" fmla="*/ 1600 h 3503"/>
                <a:gd name="T52" fmla="*/ 2795 w 2839"/>
                <a:gd name="T53" fmla="*/ 1921 h 3503"/>
                <a:gd name="T54" fmla="*/ 2708 w 2839"/>
                <a:gd name="T55" fmla="*/ 2231 h 3503"/>
                <a:gd name="T56" fmla="*/ 2575 w 2839"/>
                <a:gd name="T57" fmla="*/ 2523 h 3503"/>
                <a:gd name="T58" fmla="*/ 2400 w 2839"/>
                <a:gd name="T59" fmla="*/ 2795 h 3503"/>
                <a:gd name="T60" fmla="*/ 2192 w 2839"/>
                <a:gd name="T61" fmla="*/ 3031 h 3503"/>
                <a:gd name="T62" fmla="*/ 1953 w 2839"/>
                <a:gd name="T63" fmla="*/ 3234 h 3503"/>
                <a:gd name="T64" fmla="*/ 1685 w 2839"/>
                <a:gd name="T65" fmla="*/ 3400 h 3503"/>
                <a:gd name="T66" fmla="*/ 1470 w 2839"/>
                <a:gd name="T67" fmla="*/ 3497 h 3503"/>
                <a:gd name="T68" fmla="*/ 1394 w 2839"/>
                <a:gd name="T69" fmla="*/ 3501 h 3503"/>
                <a:gd name="T70" fmla="*/ 1247 w 2839"/>
                <a:gd name="T71" fmla="*/ 3446 h 3503"/>
                <a:gd name="T72" fmla="*/ 972 w 2839"/>
                <a:gd name="T73" fmla="*/ 3292 h 3503"/>
                <a:gd name="T74" fmla="*/ 724 w 2839"/>
                <a:gd name="T75" fmla="*/ 3102 h 3503"/>
                <a:gd name="T76" fmla="*/ 504 w 2839"/>
                <a:gd name="T77" fmla="*/ 2877 h 3503"/>
                <a:gd name="T78" fmla="*/ 317 w 2839"/>
                <a:gd name="T79" fmla="*/ 2617 h 3503"/>
                <a:gd name="T80" fmla="*/ 169 w 2839"/>
                <a:gd name="T81" fmla="*/ 2330 h 3503"/>
                <a:gd name="T82" fmla="*/ 67 w 2839"/>
                <a:gd name="T83" fmla="*/ 2026 h 3503"/>
                <a:gd name="T84" fmla="*/ 11 w 2839"/>
                <a:gd name="T85" fmla="*/ 1709 h 3503"/>
                <a:gd name="T86" fmla="*/ 0 w 2839"/>
                <a:gd name="T87" fmla="*/ 547 h 3503"/>
                <a:gd name="T88" fmla="*/ 23 w 2839"/>
                <a:gd name="T89" fmla="*/ 455 h 3503"/>
                <a:gd name="T90" fmla="*/ 85 w 2839"/>
                <a:gd name="T91" fmla="*/ 383 h 3503"/>
                <a:gd name="T92" fmla="*/ 1284 w 2839"/>
                <a:gd name="T93" fmla="*/ 20 h 3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39" h="3503">
                  <a:moveTo>
                    <a:pt x="1419" y="159"/>
                  </a:moveTo>
                  <a:lnTo>
                    <a:pt x="1374" y="162"/>
                  </a:lnTo>
                  <a:lnTo>
                    <a:pt x="1329" y="173"/>
                  </a:lnTo>
                  <a:lnTo>
                    <a:pt x="188" y="509"/>
                  </a:lnTo>
                  <a:lnTo>
                    <a:pt x="177" y="514"/>
                  </a:lnTo>
                  <a:lnTo>
                    <a:pt x="168" y="523"/>
                  </a:lnTo>
                  <a:lnTo>
                    <a:pt x="162" y="534"/>
                  </a:lnTo>
                  <a:lnTo>
                    <a:pt x="160" y="547"/>
                  </a:lnTo>
                  <a:lnTo>
                    <a:pt x="160" y="1492"/>
                  </a:lnTo>
                  <a:lnTo>
                    <a:pt x="163" y="1601"/>
                  </a:lnTo>
                  <a:lnTo>
                    <a:pt x="171" y="1710"/>
                  </a:lnTo>
                  <a:lnTo>
                    <a:pt x="186" y="1818"/>
                  </a:lnTo>
                  <a:lnTo>
                    <a:pt x="206" y="1925"/>
                  </a:lnTo>
                  <a:lnTo>
                    <a:pt x="233" y="2030"/>
                  </a:lnTo>
                  <a:lnTo>
                    <a:pt x="265" y="2133"/>
                  </a:lnTo>
                  <a:lnTo>
                    <a:pt x="303" y="2235"/>
                  </a:lnTo>
                  <a:lnTo>
                    <a:pt x="346" y="2334"/>
                  </a:lnTo>
                  <a:lnTo>
                    <a:pt x="395" y="2431"/>
                  </a:lnTo>
                  <a:lnTo>
                    <a:pt x="449" y="2526"/>
                  </a:lnTo>
                  <a:lnTo>
                    <a:pt x="509" y="2618"/>
                  </a:lnTo>
                  <a:lnTo>
                    <a:pt x="571" y="2704"/>
                  </a:lnTo>
                  <a:lnTo>
                    <a:pt x="638" y="2787"/>
                  </a:lnTo>
                  <a:lnTo>
                    <a:pt x="709" y="2867"/>
                  </a:lnTo>
                  <a:lnTo>
                    <a:pt x="784" y="2941"/>
                  </a:lnTo>
                  <a:lnTo>
                    <a:pt x="863" y="3012"/>
                  </a:lnTo>
                  <a:lnTo>
                    <a:pt x="945" y="3079"/>
                  </a:lnTo>
                  <a:lnTo>
                    <a:pt x="1030" y="3140"/>
                  </a:lnTo>
                  <a:lnTo>
                    <a:pt x="1119" y="3198"/>
                  </a:lnTo>
                  <a:lnTo>
                    <a:pt x="1211" y="3250"/>
                  </a:lnTo>
                  <a:lnTo>
                    <a:pt x="1307" y="3298"/>
                  </a:lnTo>
                  <a:lnTo>
                    <a:pt x="1405" y="3340"/>
                  </a:lnTo>
                  <a:lnTo>
                    <a:pt x="1419" y="3343"/>
                  </a:lnTo>
                  <a:lnTo>
                    <a:pt x="1434" y="3340"/>
                  </a:lnTo>
                  <a:lnTo>
                    <a:pt x="1532" y="3298"/>
                  </a:lnTo>
                  <a:lnTo>
                    <a:pt x="1627" y="3250"/>
                  </a:lnTo>
                  <a:lnTo>
                    <a:pt x="1719" y="3198"/>
                  </a:lnTo>
                  <a:lnTo>
                    <a:pt x="1808" y="3140"/>
                  </a:lnTo>
                  <a:lnTo>
                    <a:pt x="1894" y="3079"/>
                  </a:lnTo>
                  <a:lnTo>
                    <a:pt x="1976" y="3012"/>
                  </a:lnTo>
                  <a:lnTo>
                    <a:pt x="2055" y="2941"/>
                  </a:lnTo>
                  <a:lnTo>
                    <a:pt x="2129" y="2867"/>
                  </a:lnTo>
                  <a:lnTo>
                    <a:pt x="2200" y="2787"/>
                  </a:lnTo>
                  <a:lnTo>
                    <a:pt x="2267" y="2704"/>
                  </a:lnTo>
                  <a:lnTo>
                    <a:pt x="2330" y="2618"/>
                  </a:lnTo>
                  <a:lnTo>
                    <a:pt x="2390" y="2526"/>
                  </a:lnTo>
                  <a:lnTo>
                    <a:pt x="2444" y="2431"/>
                  </a:lnTo>
                  <a:lnTo>
                    <a:pt x="2493" y="2334"/>
                  </a:lnTo>
                  <a:lnTo>
                    <a:pt x="2536" y="2235"/>
                  </a:lnTo>
                  <a:lnTo>
                    <a:pt x="2574" y="2133"/>
                  </a:lnTo>
                  <a:lnTo>
                    <a:pt x="2606" y="2030"/>
                  </a:lnTo>
                  <a:lnTo>
                    <a:pt x="2631" y="1925"/>
                  </a:lnTo>
                  <a:lnTo>
                    <a:pt x="2653" y="1818"/>
                  </a:lnTo>
                  <a:lnTo>
                    <a:pt x="2668" y="1710"/>
                  </a:lnTo>
                  <a:lnTo>
                    <a:pt x="2676" y="1601"/>
                  </a:lnTo>
                  <a:lnTo>
                    <a:pt x="2679" y="1492"/>
                  </a:lnTo>
                  <a:lnTo>
                    <a:pt x="2679" y="547"/>
                  </a:lnTo>
                  <a:lnTo>
                    <a:pt x="2677" y="534"/>
                  </a:lnTo>
                  <a:lnTo>
                    <a:pt x="2671" y="523"/>
                  </a:lnTo>
                  <a:lnTo>
                    <a:pt x="2662" y="514"/>
                  </a:lnTo>
                  <a:lnTo>
                    <a:pt x="2651" y="509"/>
                  </a:lnTo>
                  <a:lnTo>
                    <a:pt x="1510" y="173"/>
                  </a:lnTo>
                  <a:lnTo>
                    <a:pt x="1465" y="162"/>
                  </a:lnTo>
                  <a:lnTo>
                    <a:pt x="1419" y="159"/>
                  </a:lnTo>
                  <a:close/>
                  <a:moveTo>
                    <a:pt x="1392" y="0"/>
                  </a:moveTo>
                  <a:lnTo>
                    <a:pt x="1447" y="0"/>
                  </a:lnTo>
                  <a:lnTo>
                    <a:pt x="1501" y="7"/>
                  </a:lnTo>
                  <a:lnTo>
                    <a:pt x="1555" y="20"/>
                  </a:lnTo>
                  <a:lnTo>
                    <a:pt x="2695" y="356"/>
                  </a:lnTo>
                  <a:lnTo>
                    <a:pt x="2726" y="367"/>
                  </a:lnTo>
                  <a:lnTo>
                    <a:pt x="2754" y="383"/>
                  </a:lnTo>
                  <a:lnTo>
                    <a:pt x="2777" y="404"/>
                  </a:lnTo>
                  <a:lnTo>
                    <a:pt x="2798" y="428"/>
                  </a:lnTo>
                  <a:lnTo>
                    <a:pt x="2815" y="455"/>
                  </a:lnTo>
                  <a:lnTo>
                    <a:pt x="2828" y="483"/>
                  </a:lnTo>
                  <a:lnTo>
                    <a:pt x="2836" y="514"/>
                  </a:lnTo>
                  <a:lnTo>
                    <a:pt x="2839" y="547"/>
                  </a:lnTo>
                  <a:lnTo>
                    <a:pt x="2839" y="1492"/>
                  </a:lnTo>
                  <a:lnTo>
                    <a:pt x="2836" y="1600"/>
                  </a:lnTo>
                  <a:lnTo>
                    <a:pt x="2827" y="1709"/>
                  </a:lnTo>
                  <a:lnTo>
                    <a:pt x="2814" y="1815"/>
                  </a:lnTo>
                  <a:lnTo>
                    <a:pt x="2795" y="1921"/>
                  </a:lnTo>
                  <a:lnTo>
                    <a:pt x="2772" y="2026"/>
                  </a:lnTo>
                  <a:lnTo>
                    <a:pt x="2743" y="2129"/>
                  </a:lnTo>
                  <a:lnTo>
                    <a:pt x="2708" y="2231"/>
                  </a:lnTo>
                  <a:lnTo>
                    <a:pt x="2669" y="2330"/>
                  </a:lnTo>
                  <a:lnTo>
                    <a:pt x="2625" y="2428"/>
                  </a:lnTo>
                  <a:lnTo>
                    <a:pt x="2575" y="2523"/>
                  </a:lnTo>
                  <a:lnTo>
                    <a:pt x="2521" y="2617"/>
                  </a:lnTo>
                  <a:lnTo>
                    <a:pt x="2462" y="2708"/>
                  </a:lnTo>
                  <a:lnTo>
                    <a:pt x="2400" y="2795"/>
                  </a:lnTo>
                  <a:lnTo>
                    <a:pt x="2335" y="2877"/>
                  </a:lnTo>
                  <a:lnTo>
                    <a:pt x="2264" y="2955"/>
                  </a:lnTo>
                  <a:lnTo>
                    <a:pt x="2192" y="3031"/>
                  </a:lnTo>
                  <a:lnTo>
                    <a:pt x="2115" y="3102"/>
                  </a:lnTo>
                  <a:lnTo>
                    <a:pt x="2035" y="3170"/>
                  </a:lnTo>
                  <a:lnTo>
                    <a:pt x="1953" y="3234"/>
                  </a:lnTo>
                  <a:lnTo>
                    <a:pt x="1866" y="3292"/>
                  </a:lnTo>
                  <a:lnTo>
                    <a:pt x="1778" y="3349"/>
                  </a:lnTo>
                  <a:lnTo>
                    <a:pt x="1685" y="3400"/>
                  </a:lnTo>
                  <a:lnTo>
                    <a:pt x="1592" y="3446"/>
                  </a:lnTo>
                  <a:lnTo>
                    <a:pt x="1495" y="3488"/>
                  </a:lnTo>
                  <a:lnTo>
                    <a:pt x="1470" y="3497"/>
                  </a:lnTo>
                  <a:lnTo>
                    <a:pt x="1445" y="3501"/>
                  </a:lnTo>
                  <a:lnTo>
                    <a:pt x="1419" y="3503"/>
                  </a:lnTo>
                  <a:lnTo>
                    <a:pt x="1394" y="3501"/>
                  </a:lnTo>
                  <a:lnTo>
                    <a:pt x="1368" y="3497"/>
                  </a:lnTo>
                  <a:lnTo>
                    <a:pt x="1344" y="3488"/>
                  </a:lnTo>
                  <a:lnTo>
                    <a:pt x="1247" y="3446"/>
                  </a:lnTo>
                  <a:lnTo>
                    <a:pt x="1152" y="3400"/>
                  </a:lnTo>
                  <a:lnTo>
                    <a:pt x="1061" y="3349"/>
                  </a:lnTo>
                  <a:lnTo>
                    <a:pt x="972" y="3292"/>
                  </a:lnTo>
                  <a:lnTo>
                    <a:pt x="886" y="3234"/>
                  </a:lnTo>
                  <a:lnTo>
                    <a:pt x="803" y="3170"/>
                  </a:lnTo>
                  <a:lnTo>
                    <a:pt x="724" y="3102"/>
                  </a:lnTo>
                  <a:lnTo>
                    <a:pt x="647" y="3031"/>
                  </a:lnTo>
                  <a:lnTo>
                    <a:pt x="573" y="2955"/>
                  </a:lnTo>
                  <a:lnTo>
                    <a:pt x="504" y="2877"/>
                  </a:lnTo>
                  <a:lnTo>
                    <a:pt x="438" y="2795"/>
                  </a:lnTo>
                  <a:lnTo>
                    <a:pt x="377" y="2708"/>
                  </a:lnTo>
                  <a:lnTo>
                    <a:pt x="317" y="2617"/>
                  </a:lnTo>
                  <a:lnTo>
                    <a:pt x="263" y="2523"/>
                  </a:lnTo>
                  <a:lnTo>
                    <a:pt x="214" y="2428"/>
                  </a:lnTo>
                  <a:lnTo>
                    <a:pt x="169" y="2330"/>
                  </a:lnTo>
                  <a:lnTo>
                    <a:pt x="130" y="2231"/>
                  </a:lnTo>
                  <a:lnTo>
                    <a:pt x="96" y="2129"/>
                  </a:lnTo>
                  <a:lnTo>
                    <a:pt x="67" y="2026"/>
                  </a:lnTo>
                  <a:lnTo>
                    <a:pt x="42" y="1921"/>
                  </a:lnTo>
                  <a:lnTo>
                    <a:pt x="24" y="1815"/>
                  </a:lnTo>
                  <a:lnTo>
                    <a:pt x="11" y="1709"/>
                  </a:lnTo>
                  <a:lnTo>
                    <a:pt x="3" y="1600"/>
                  </a:lnTo>
                  <a:lnTo>
                    <a:pt x="0" y="1492"/>
                  </a:lnTo>
                  <a:lnTo>
                    <a:pt x="0" y="547"/>
                  </a:lnTo>
                  <a:lnTo>
                    <a:pt x="3" y="514"/>
                  </a:lnTo>
                  <a:lnTo>
                    <a:pt x="11" y="483"/>
                  </a:lnTo>
                  <a:lnTo>
                    <a:pt x="23" y="455"/>
                  </a:lnTo>
                  <a:lnTo>
                    <a:pt x="40" y="428"/>
                  </a:lnTo>
                  <a:lnTo>
                    <a:pt x="61" y="404"/>
                  </a:lnTo>
                  <a:lnTo>
                    <a:pt x="85" y="383"/>
                  </a:lnTo>
                  <a:lnTo>
                    <a:pt x="113" y="367"/>
                  </a:lnTo>
                  <a:lnTo>
                    <a:pt x="144" y="356"/>
                  </a:lnTo>
                  <a:lnTo>
                    <a:pt x="1284" y="20"/>
                  </a:lnTo>
                  <a:lnTo>
                    <a:pt x="1337" y="7"/>
                  </a:lnTo>
                  <a:lnTo>
                    <a:pt x="1392"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66" name="Freeform 143"/>
            <p:cNvSpPr>
              <a:spLocks noEditPoints="1"/>
            </p:cNvSpPr>
            <p:nvPr/>
          </p:nvSpPr>
          <p:spPr bwMode="auto">
            <a:xfrm>
              <a:off x="4532313" y="2760663"/>
              <a:ext cx="307975" cy="406400"/>
            </a:xfrm>
            <a:custGeom>
              <a:avLst/>
              <a:gdLst>
                <a:gd name="T0" fmla="*/ 160 w 1940"/>
                <a:gd name="T1" fmla="*/ 398 h 2563"/>
                <a:gd name="T2" fmla="*/ 163 w 1940"/>
                <a:gd name="T3" fmla="*/ 1132 h 2563"/>
                <a:gd name="T4" fmla="*/ 186 w 1940"/>
                <a:gd name="T5" fmla="*/ 1321 h 2563"/>
                <a:gd name="T6" fmla="*/ 231 w 1940"/>
                <a:gd name="T7" fmla="*/ 1504 h 2563"/>
                <a:gd name="T8" fmla="*/ 299 w 1940"/>
                <a:gd name="T9" fmla="*/ 1679 h 2563"/>
                <a:gd name="T10" fmla="*/ 387 w 1940"/>
                <a:gd name="T11" fmla="*/ 1845 h 2563"/>
                <a:gd name="T12" fmla="*/ 494 w 1940"/>
                <a:gd name="T13" fmla="*/ 1997 h 2563"/>
                <a:gd name="T14" fmla="*/ 613 w 1940"/>
                <a:gd name="T15" fmla="*/ 2131 h 2563"/>
                <a:gd name="T16" fmla="*/ 747 w 1940"/>
                <a:gd name="T17" fmla="*/ 2250 h 2563"/>
                <a:gd name="T18" fmla="*/ 893 w 1940"/>
                <a:gd name="T19" fmla="*/ 2353 h 2563"/>
                <a:gd name="T20" fmla="*/ 1047 w 1940"/>
                <a:gd name="T21" fmla="*/ 2353 h 2563"/>
                <a:gd name="T22" fmla="*/ 1194 w 1940"/>
                <a:gd name="T23" fmla="*/ 2250 h 2563"/>
                <a:gd name="T24" fmla="*/ 1327 w 1940"/>
                <a:gd name="T25" fmla="*/ 2131 h 2563"/>
                <a:gd name="T26" fmla="*/ 1447 w 1940"/>
                <a:gd name="T27" fmla="*/ 1997 h 2563"/>
                <a:gd name="T28" fmla="*/ 1554 w 1940"/>
                <a:gd name="T29" fmla="*/ 1845 h 2563"/>
                <a:gd name="T30" fmla="*/ 1642 w 1940"/>
                <a:gd name="T31" fmla="*/ 1679 h 2563"/>
                <a:gd name="T32" fmla="*/ 1709 w 1940"/>
                <a:gd name="T33" fmla="*/ 1504 h 2563"/>
                <a:gd name="T34" fmla="*/ 1755 w 1940"/>
                <a:gd name="T35" fmla="*/ 1321 h 2563"/>
                <a:gd name="T36" fmla="*/ 1778 w 1940"/>
                <a:gd name="T37" fmla="*/ 1132 h 2563"/>
                <a:gd name="T38" fmla="*/ 1780 w 1940"/>
                <a:gd name="T39" fmla="*/ 398 h 2563"/>
                <a:gd name="T40" fmla="*/ 959 w 1940"/>
                <a:gd name="T41" fmla="*/ 0 h 2563"/>
                <a:gd name="T42" fmla="*/ 1004 w 1940"/>
                <a:gd name="T43" fmla="*/ 4 h 2563"/>
                <a:gd name="T44" fmla="*/ 1878 w 1940"/>
                <a:gd name="T45" fmla="*/ 264 h 2563"/>
                <a:gd name="T46" fmla="*/ 1916 w 1940"/>
                <a:gd name="T47" fmla="*/ 297 h 2563"/>
                <a:gd name="T48" fmla="*/ 1938 w 1940"/>
                <a:gd name="T49" fmla="*/ 343 h 2563"/>
                <a:gd name="T50" fmla="*/ 1940 w 1940"/>
                <a:gd name="T51" fmla="*/ 1038 h 2563"/>
                <a:gd name="T52" fmla="*/ 1929 w 1940"/>
                <a:gd name="T53" fmla="*/ 1228 h 2563"/>
                <a:gd name="T54" fmla="*/ 1898 w 1940"/>
                <a:gd name="T55" fmla="*/ 1415 h 2563"/>
                <a:gd name="T56" fmla="*/ 1846 w 1940"/>
                <a:gd name="T57" fmla="*/ 1596 h 2563"/>
                <a:gd name="T58" fmla="*/ 1775 w 1940"/>
                <a:gd name="T59" fmla="*/ 1771 h 2563"/>
                <a:gd name="T60" fmla="*/ 1684 w 1940"/>
                <a:gd name="T61" fmla="*/ 1936 h 2563"/>
                <a:gd name="T62" fmla="*/ 1577 w 1940"/>
                <a:gd name="T63" fmla="*/ 2090 h 2563"/>
                <a:gd name="T64" fmla="*/ 1458 w 1940"/>
                <a:gd name="T65" fmla="*/ 2226 h 2563"/>
                <a:gd name="T66" fmla="*/ 1325 w 1940"/>
                <a:gd name="T67" fmla="*/ 2349 h 2563"/>
                <a:gd name="T68" fmla="*/ 1181 w 1940"/>
                <a:gd name="T69" fmla="*/ 2457 h 2563"/>
                <a:gd name="T70" fmla="*/ 1026 w 1940"/>
                <a:gd name="T71" fmla="*/ 2549 h 2563"/>
                <a:gd name="T72" fmla="*/ 990 w 1940"/>
                <a:gd name="T73" fmla="*/ 2561 h 2563"/>
                <a:gd name="T74" fmla="*/ 951 w 1940"/>
                <a:gd name="T75" fmla="*/ 2561 h 2563"/>
                <a:gd name="T76" fmla="*/ 915 w 1940"/>
                <a:gd name="T77" fmla="*/ 2549 h 2563"/>
                <a:gd name="T78" fmla="*/ 760 w 1940"/>
                <a:gd name="T79" fmla="*/ 2457 h 2563"/>
                <a:gd name="T80" fmla="*/ 615 w 1940"/>
                <a:gd name="T81" fmla="*/ 2349 h 2563"/>
                <a:gd name="T82" fmla="*/ 483 w 1940"/>
                <a:gd name="T83" fmla="*/ 2226 h 2563"/>
                <a:gd name="T84" fmla="*/ 364 w 1940"/>
                <a:gd name="T85" fmla="*/ 2090 h 2563"/>
                <a:gd name="T86" fmla="*/ 256 w 1940"/>
                <a:gd name="T87" fmla="*/ 1936 h 2563"/>
                <a:gd name="T88" fmla="*/ 166 w 1940"/>
                <a:gd name="T89" fmla="*/ 1771 h 2563"/>
                <a:gd name="T90" fmla="*/ 94 w 1940"/>
                <a:gd name="T91" fmla="*/ 1596 h 2563"/>
                <a:gd name="T92" fmla="*/ 43 w 1940"/>
                <a:gd name="T93" fmla="*/ 1415 h 2563"/>
                <a:gd name="T94" fmla="*/ 11 w 1940"/>
                <a:gd name="T95" fmla="*/ 1228 h 2563"/>
                <a:gd name="T96" fmla="*/ 0 w 1940"/>
                <a:gd name="T97" fmla="*/ 1038 h 2563"/>
                <a:gd name="T98" fmla="*/ 3 w 1940"/>
                <a:gd name="T99" fmla="*/ 343 h 2563"/>
                <a:gd name="T100" fmla="*/ 24 w 1940"/>
                <a:gd name="T101" fmla="*/ 297 h 2563"/>
                <a:gd name="T102" fmla="*/ 63 w 1940"/>
                <a:gd name="T103" fmla="*/ 264 h 2563"/>
                <a:gd name="T104" fmla="*/ 936 w 1940"/>
                <a:gd name="T105" fmla="*/ 4 h 2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40" h="2563">
                  <a:moveTo>
                    <a:pt x="970" y="160"/>
                  </a:moveTo>
                  <a:lnTo>
                    <a:pt x="160" y="398"/>
                  </a:lnTo>
                  <a:lnTo>
                    <a:pt x="160" y="1038"/>
                  </a:lnTo>
                  <a:lnTo>
                    <a:pt x="163" y="1132"/>
                  </a:lnTo>
                  <a:lnTo>
                    <a:pt x="171" y="1227"/>
                  </a:lnTo>
                  <a:lnTo>
                    <a:pt x="186" y="1321"/>
                  </a:lnTo>
                  <a:lnTo>
                    <a:pt x="205" y="1413"/>
                  </a:lnTo>
                  <a:lnTo>
                    <a:pt x="231" y="1504"/>
                  </a:lnTo>
                  <a:lnTo>
                    <a:pt x="263" y="1592"/>
                  </a:lnTo>
                  <a:lnTo>
                    <a:pt x="299" y="1679"/>
                  </a:lnTo>
                  <a:lnTo>
                    <a:pt x="340" y="1763"/>
                  </a:lnTo>
                  <a:lnTo>
                    <a:pt x="387" y="1845"/>
                  </a:lnTo>
                  <a:lnTo>
                    <a:pt x="439" y="1925"/>
                  </a:lnTo>
                  <a:lnTo>
                    <a:pt x="494" y="1997"/>
                  </a:lnTo>
                  <a:lnTo>
                    <a:pt x="551" y="2065"/>
                  </a:lnTo>
                  <a:lnTo>
                    <a:pt x="613" y="2131"/>
                  </a:lnTo>
                  <a:lnTo>
                    <a:pt x="679" y="2193"/>
                  </a:lnTo>
                  <a:lnTo>
                    <a:pt x="747" y="2250"/>
                  </a:lnTo>
                  <a:lnTo>
                    <a:pt x="818" y="2303"/>
                  </a:lnTo>
                  <a:lnTo>
                    <a:pt x="893" y="2353"/>
                  </a:lnTo>
                  <a:lnTo>
                    <a:pt x="970" y="2398"/>
                  </a:lnTo>
                  <a:lnTo>
                    <a:pt x="1047" y="2353"/>
                  </a:lnTo>
                  <a:lnTo>
                    <a:pt x="1122" y="2303"/>
                  </a:lnTo>
                  <a:lnTo>
                    <a:pt x="1194" y="2250"/>
                  </a:lnTo>
                  <a:lnTo>
                    <a:pt x="1262" y="2193"/>
                  </a:lnTo>
                  <a:lnTo>
                    <a:pt x="1327" y="2131"/>
                  </a:lnTo>
                  <a:lnTo>
                    <a:pt x="1389" y="2065"/>
                  </a:lnTo>
                  <a:lnTo>
                    <a:pt x="1447" y="1997"/>
                  </a:lnTo>
                  <a:lnTo>
                    <a:pt x="1500" y="1925"/>
                  </a:lnTo>
                  <a:lnTo>
                    <a:pt x="1554" y="1845"/>
                  </a:lnTo>
                  <a:lnTo>
                    <a:pt x="1600" y="1763"/>
                  </a:lnTo>
                  <a:lnTo>
                    <a:pt x="1642" y="1679"/>
                  </a:lnTo>
                  <a:lnTo>
                    <a:pt x="1678" y="1592"/>
                  </a:lnTo>
                  <a:lnTo>
                    <a:pt x="1709" y="1504"/>
                  </a:lnTo>
                  <a:lnTo>
                    <a:pt x="1734" y="1413"/>
                  </a:lnTo>
                  <a:lnTo>
                    <a:pt x="1755" y="1321"/>
                  </a:lnTo>
                  <a:lnTo>
                    <a:pt x="1770" y="1227"/>
                  </a:lnTo>
                  <a:lnTo>
                    <a:pt x="1778" y="1132"/>
                  </a:lnTo>
                  <a:lnTo>
                    <a:pt x="1780" y="1038"/>
                  </a:lnTo>
                  <a:lnTo>
                    <a:pt x="1780" y="398"/>
                  </a:lnTo>
                  <a:lnTo>
                    <a:pt x="970" y="160"/>
                  </a:lnTo>
                  <a:close/>
                  <a:moveTo>
                    <a:pt x="959" y="0"/>
                  </a:moveTo>
                  <a:lnTo>
                    <a:pt x="982" y="0"/>
                  </a:lnTo>
                  <a:lnTo>
                    <a:pt x="1004" y="4"/>
                  </a:lnTo>
                  <a:lnTo>
                    <a:pt x="1855" y="255"/>
                  </a:lnTo>
                  <a:lnTo>
                    <a:pt x="1878" y="264"/>
                  </a:lnTo>
                  <a:lnTo>
                    <a:pt x="1899" y="279"/>
                  </a:lnTo>
                  <a:lnTo>
                    <a:pt x="1916" y="297"/>
                  </a:lnTo>
                  <a:lnTo>
                    <a:pt x="1929" y="320"/>
                  </a:lnTo>
                  <a:lnTo>
                    <a:pt x="1938" y="343"/>
                  </a:lnTo>
                  <a:lnTo>
                    <a:pt x="1940" y="369"/>
                  </a:lnTo>
                  <a:lnTo>
                    <a:pt x="1940" y="1038"/>
                  </a:lnTo>
                  <a:lnTo>
                    <a:pt x="1938" y="1133"/>
                  </a:lnTo>
                  <a:lnTo>
                    <a:pt x="1929" y="1228"/>
                  </a:lnTo>
                  <a:lnTo>
                    <a:pt x="1916" y="1322"/>
                  </a:lnTo>
                  <a:lnTo>
                    <a:pt x="1898" y="1415"/>
                  </a:lnTo>
                  <a:lnTo>
                    <a:pt x="1875" y="1507"/>
                  </a:lnTo>
                  <a:lnTo>
                    <a:pt x="1846" y="1596"/>
                  </a:lnTo>
                  <a:lnTo>
                    <a:pt x="1813" y="1684"/>
                  </a:lnTo>
                  <a:lnTo>
                    <a:pt x="1775" y="1771"/>
                  </a:lnTo>
                  <a:lnTo>
                    <a:pt x="1732" y="1855"/>
                  </a:lnTo>
                  <a:lnTo>
                    <a:pt x="1684" y="1936"/>
                  </a:lnTo>
                  <a:lnTo>
                    <a:pt x="1631" y="2016"/>
                  </a:lnTo>
                  <a:lnTo>
                    <a:pt x="1577" y="2090"/>
                  </a:lnTo>
                  <a:lnTo>
                    <a:pt x="1519" y="2159"/>
                  </a:lnTo>
                  <a:lnTo>
                    <a:pt x="1458" y="2226"/>
                  </a:lnTo>
                  <a:lnTo>
                    <a:pt x="1393" y="2289"/>
                  </a:lnTo>
                  <a:lnTo>
                    <a:pt x="1325" y="2349"/>
                  </a:lnTo>
                  <a:lnTo>
                    <a:pt x="1255" y="2404"/>
                  </a:lnTo>
                  <a:lnTo>
                    <a:pt x="1181" y="2457"/>
                  </a:lnTo>
                  <a:lnTo>
                    <a:pt x="1104" y="2505"/>
                  </a:lnTo>
                  <a:lnTo>
                    <a:pt x="1026" y="2549"/>
                  </a:lnTo>
                  <a:lnTo>
                    <a:pt x="1008" y="2557"/>
                  </a:lnTo>
                  <a:lnTo>
                    <a:pt x="990" y="2561"/>
                  </a:lnTo>
                  <a:lnTo>
                    <a:pt x="970" y="2563"/>
                  </a:lnTo>
                  <a:lnTo>
                    <a:pt x="951" y="2561"/>
                  </a:lnTo>
                  <a:lnTo>
                    <a:pt x="933" y="2557"/>
                  </a:lnTo>
                  <a:lnTo>
                    <a:pt x="915" y="2549"/>
                  </a:lnTo>
                  <a:lnTo>
                    <a:pt x="836" y="2505"/>
                  </a:lnTo>
                  <a:lnTo>
                    <a:pt x="760" y="2457"/>
                  </a:lnTo>
                  <a:lnTo>
                    <a:pt x="686" y="2404"/>
                  </a:lnTo>
                  <a:lnTo>
                    <a:pt x="615" y="2349"/>
                  </a:lnTo>
                  <a:lnTo>
                    <a:pt x="548" y="2289"/>
                  </a:lnTo>
                  <a:lnTo>
                    <a:pt x="483" y="2226"/>
                  </a:lnTo>
                  <a:lnTo>
                    <a:pt x="421" y="2159"/>
                  </a:lnTo>
                  <a:lnTo>
                    <a:pt x="364" y="2090"/>
                  </a:lnTo>
                  <a:lnTo>
                    <a:pt x="310" y="2016"/>
                  </a:lnTo>
                  <a:lnTo>
                    <a:pt x="256" y="1936"/>
                  </a:lnTo>
                  <a:lnTo>
                    <a:pt x="209" y="1855"/>
                  </a:lnTo>
                  <a:lnTo>
                    <a:pt x="166" y="1771"/>
                  </a:lnTo>
                  <a:lnTo>
                    <a:pt x="128" y="1684"/>
                  </a:lnTo>
                  <a:lnTo>
                    <a:pt x="94" y="1596"/>
                  </a:lnTo>
                  <a:lnTo>
                    <a:pt x="66" y="1507"/>
                  </a:lnTo>
                  <a:lnTo>
                    <a:pt x="43" y="1415"/>
                  </a:lnTo>
                  <a:lnTo>
                    <a:pt x="24" y="1322"/>
                  </a:lnTo>
                  <a:lnTo>
                    <a:pt x="11" y="1228"/>
                  </a:lnTo>
                  <a:lnTo>
                    <a:pt x="3" y="1133"/>
                  </a:lnTo>
                  <a:lnTo>
                    <a:pt x="0" y="1038"/>
                  </a:lnTo>
                  <a:lnTo>
                    <a:pt x="0" y="369"/>
                  </a:lnTo>
                  <a:lnTo>
                    <a:pt x="3" y="343"/>
                  </a:lnTo>
                  <a:lnTo>
                    <a:pt x="12" y="320"/>
                  </a:lnTo>
                  <a:lnTo>
                    <a:pt x="24" y="297"/>
                  </a:lnTo>
                  <a:lnTo>
                    <a:pt x="41" y="279"/>
                  </a:lnTo>
                  <a:lnTo>
                    <a:pt x="63" y="264"/>
                  </a:lnTo>
                  <a:lnTo>
                    <a:pt x="86" y="255"/>
                  </a:lnTo>
                  <a:lnTo>
                    <a:pt x="936" y="4"/>
                  </a:lnTo>
                  <a:lnTo>
                    <a:pt x="959"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grpSp>
      <p:sp>
        <p:nvSpPr>
          <p:cNvPr id="67" name="Freeform 165"/>
          <p:cNvSpPr>
            <a:spLocks noEditPoints="1"/>
          </p:cNvSpPr>
          <p:nvPr/>
        </p:nvSpPr>
        <p:spPr bwMode="auto">
          <a:xfrm>
            <a:off x="3567684" y="3748046"/>
            <a:ext cx="344488" cy="411162"/>
          </a:xfrm>
          <a:custGeom>
            <a:avLst/>
            <a:gdLst>
              <a:gd name="T0" fmla="*/ 255 w 2169"/>
              <a:gd name="T1" fmla="*/ 1007 h 2589"/>
              <a:gd name="T2" fmla="*/ 197 w 2169"/>
              <a:gd name="T3" fmla="*/ 1056 h 2589"/>
              <a:gd name="T4" fmla="*/ 173 w 2169"/>
              <a:gd name="T5" fmla="*/ 1130 h 2589"/>
              <a:gd name="T6" fmla="*/ 184 w 2169"/>
              <a:gd name="T7" fmla="*/ 1511 h 2589"/>
              <a:gd name="T8" fmla="*/ 233 w 2169"/>
              <a:gd name="T9" fmla="*/ 1569 h 2589"/>
              <a:gd name="T10" fmla="*/ 306 w 2169"/>
              <a:gd name="T11" fmla="*/ 1592 h 2589"/>
              <a:gd name="T12" fmla="*/ 306 w 2169"/>
              <a:gd name="T13" fmla="*/ 997 h 2589"/>
              <a:gd name="T14" fmla="*/ 530 w 2169"/>
              <a:gd name="T15" fmla="*/ 838 h 2589"/>
              <a:gd name="T16" fmla="*/ 531 w 2169"/>
              <a:gd name="T17" fmla="*/ 1752 h 2589"/>
              <a:gd name="T18" fmla="*/ 531 w 2169"/>
              <a:gd name="T19" fmla="*/ 837 h 2589"/>
              <a:gd name="T20" fmla="*/ 1925 w 2169"/>
              <a:gd name="T21" fmla="*/ 181 h 2589"/>
              <a:gd name="T22" fmla="*/ 1925 w 2169"/>
              <a:gd name="T23" fmla="*/ 2408 h 2589"/>
              <a:gd name="T24" fmla="*/ 1963 w 2169"/>
              <a:gd name="T25" fmla="*/ 2414 h 2589"/>
              <a:gd name="T26" fmla="*/ 1983 w 2169"/>
              <a:gd name="T27" fmla="*/ 2402 h 2589"/>
              <a:gd name="T28" fmla="*/ 1995 w 2169"/>
              <a:gd name="T29" fmla="*/ 2370 h 2589"/>
              <a:gd name="T30" fmla="*/ 1989 w 2169"/>
              <a:gd name="T31" fmla="*/ 195 h 2589"/>
              <a:gd name="T32" fmla="*/ 1971 w 2169"/>
              <a:gd name="T33" fmla="*/ 179 h 2589"/>
              <a:gd name="T34" fmla="*/ 1956 w 2169"/>
              <a:gd name="T35" fmla="*/ 0 h 2589"/>
              <a:gd name="T36" fmla="*/ 2053 w 2169"/>
              <a:gd name="T37" fmla="*/ 26 h 2589"/>
              <a:gd name="T38" fmla="*/ 2128 w 2169"/>
              <a:gd name="T39" fmla="*/ 93 h 2589"/>
              <a:gd name="T40" fmla="*/ 2166 w 2169"/>
              <a:gd name="T41" fmla="*/ 184 h 2589"/>
              <a:gd name="T42" fmla="*/ 2166 w 2169"/>
              <a:gd name="T43" fmla="*/ 2404 h 2589"/>
              <a:gd name="T44" fmla="*/ 2128 w 2169"/>
              <a:gd name="T45" fmla="*/ 2497 h 2589"/>
              <a:gd name="T46" fmla="*/ 2053 w 2169"/>
              <a:gd name="T47" fmla="*/ 2563 h 2589"/>
              <a:gd name="T48" fmla="*/ 1950 w 2169"/>
              <a:gd name="T49" fmla="*/ 2589 h 2589"/>
              <a:gd name="T50" fmla="*/ 1857 w 2169"/>
              <a:gd name="T51" fmla="*/ 2569 h 2589"/>
              <a:gd name="T52" fmla="*/ 531 w 2169"/>
              <a:gd name="T53" fmla="*/ 1926 h 2589"/>
              <a:gd name="T54" fmla="*/ 438 w 2169"/>
              <a:gd name="T55" fmla="*/ 1899 h 2589"/>
              <a:gd name="T56" fmla="*/ 374 w 2169"/>
              <a:gd name="T57" fmla="*/ 1829 h 2589"/>
              <a:gd name="T58" fmla="*/ 306 w 2169"/>
              <a:gd name="T59" fmla="*/ 1765 h 2589"/>
              <a:gd name="T60" fmla="*/ 178 w 2169"/>
              <a:gd name="T61" fmla="*/ 1737 h 2589"/>
              <a:gd name="T62" fmla="*/ 76 w 2169"/>
              <a:gd name="T63" fmla="*/ 1660 h 2589"/>
              <a:gd name="T64" fmla="*/ 13 w 2169"/>
              <a:gd name="T65" fmla="*/ 1547 h 2589"/>
              <a:gd name="T66" fmla="*/ 0 w 2169"/>
              <a:gd name="T67" fmla="*/ 1130 h 2589"/>
              <a:gd name="T68" fmla="*/ 29 w 2169"/>
              <a:gd name="T69" fmla="*/ 1001 h 2589"/>
              <a:gd name="T70" fmla="*/ 105 w 2169"/>
              <a:gd name="T71" fmla="*/ 898 h 2589"/>
              <a:gd name="T72" fmla="*/ 218 w 2169"/>
              <a:gd name="T73" fmla="*/ 837 h 2589"/>
              <a:gd name="T74" fmla="*/ 357 w 2169"/>
              <a:gd name="T75" fmla="*/ 823 h 2589"/>
              <a:gd name="T76" fmla="*/ 391 w 2169"/>
              <a:gd name="T77" fmla="*/ 734 h 2589"/>
              <a:gd name="T78" fmla="*/ 467 w 2169"/>
              <a:gd name="T79" fmla="*/ 675 h 2589"/>
              <a:gd name="T80" fmla="*/ 888 w 2169"/>
              <a:gd name="T81" fmla="*/ 664 h 2589"/>
              <a:gd name="T82" fmla="*/ 1890 w 2169"/>
              <a:gd name="T83" fmla="*/ 8 h 2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69" h="2589">
                <a:moveTo>
                  <a:pt x="306" y="997"/>
                </a:moveTo>
                <a:lnTo>
                  <a:pt x="280" y="999"/>
                </a:lnTo>
                <a:lnTo>
                  <a:pt x="255" y="1007"/>
                </a:lnTo>
                <a:lnTo>
                  <a:pt x="233" y="1020"/>
                </a:lnTo>
                <a:lnTo>
                  <a:pt x="213" y="1036"/>
                </a:lnTo>
                <a:lnTo>
                  <a:pt x="197" y="1056"/>
                </a:lnTo>
                <a:lnTo>
                  <a:pt x="184" y="1078"/>
                </a:lnTo>
                <a:lnTo>
                  <a:pt x="177" y="1104"/>
                </a:lnTo>
                <a:lnTo>
                  <a:pt x="173" y="1130"/>
                </a:lnTo>
                <a:lnTo>
                  <a:pt x="173" y="1459"/>
                </a:lnTo>
                <a:lnTo>
                  <a:pt x="177" y="1485"/>
                </a:lnTo>
                <a:lnTo>
                  <a:pt x="184" y="1511"/>
                </a:lnTo>
                <a:lnTo>
                  <a:pt x="197" y="1533"/>
                </a:lnTo>
                <a:lnTo>
                  <a:pt x="213" y="1553"/>
                </a:lnTo>
                <a:lnTo>
                  <a:pt x="233" y="1569"/>
                </a:lnTo>
                <a:lnTo>
                  <a:pt x="255" y="1581"/>
                </a:lnTo>
                <a:lnTo>
                  <a:pt x="280" y="1590"/>
                </a:lnTo>
                <a:lnTo>
                  <a:pt x="306" y="1592"/>
                </a:lnTo>
                <a:lnTo>
                  <a:pt x="356" y="1592"/>
                </a:lnTo>
                <a:lnTo>
                  <a:pt x="356" y="997"/>
                </a:lnTo>
                <a:lnTo>
                  <a:pt x="306" y="997"/>
                </a:lnTo>
                <a:close/>
                <a:moveTo>
                  <a:pt x="531" y="837"/>
                </a:moveTo>
                <a:lnTo>
                  <a:pt x="531" y="837"/>
                </a:lnTo>
                <a:lnTo>
                  <a:pt x="530" y="838"/>
                </a:lnTo>
                <a:lnTo>
                  <a:pt x="530" y="1751"/>
                </a:lnTo>
                <a:lnTo>
                  <a:pt x="531" y="1751"/>
                </a:lnTo>
                <a:lnTo>
                  <a:pt x="531" y="1752"/>
                </a:lnTo>
                <a:lnTo>
                  <a:pt x="828" y="1752"/>
                </a:lnTo>
                <a:lnTo>
                  <a:pt x="828" y="837"/>
                </a:lnTo>
                <a:lnTo>
                  <a:pt x="531" y="837"/>
                </a:lnTo>
                <a:close/>
                <a:moveTo>
                  <a:pt x="1953" y="173"/>
                </a:moveTo>
                <a:lnTo>
                  <a:pt x="1939" y="174"/>
                </a:lnTo>
                <a:lnTo>
                  <a:pt x="1925" y="181"/>
                </a:lnTo>
                <a:lnTo>
                  <a:pt x="1001" y="796"/>
                </a:lnTo>
                <a:lnTo>
                  <a:pt x="1001" y="1793"/>
                </a:lnTo>
                <a:lnTo>
                  <a:pt x="1925" y="2408"/>
                </a:lnTo>
                <a:lnTo>
                  <a:pt x="1939" y="2415"/>
                </a:lnTo>
                <a:lnTo>
                  <a:pt x="1953" y="2416"/>
                </a:lnTo>
                <a:lnTo>
                  <a:pt x="1963" y="2414"/>
                </a:lnTo>
                <a:lnTo>
                  <a:pt x="1971" y="2410"/>
                </a:lnTo>
                <a:lnTo>
                  <a:pt x="1976" y="2407"/>
                </a:lnTo>
                <a:lnTo>
                  <a:pt x="1983" y="2402"/>
                </a:lnTo>
                <a:lnTo>
                  <a:pt x="1989" y="2393"/>
                </a:lnTo>
                <a:lnTo>
                  <a:pt x="1993" y="2384"/>
                </a:lnTo>
                <a:lnTo>
                  <a:pt x="1995" y="2370"/>
                </a:lnTo>
                <a:lnTo>
                  <a:pt x="1995" y="218"/>
                </a:lnTo>
                <a:lnTo>
                  <a:pt x="1993" y="205"/>
                </a:lnTo>
                <a:lnTo>
                  <a:pt x="1989" y="195"/>
                </a:lnTo>
                <a:lnTo>
                  <a:pt x="1983" y="187"/>
                </a:lnTo>
                <a:lnTo>
                  <a:pt x="1976" y="182"/>
                </a:lnTo>
                <a:lnTo>
                  <a:pt x="1971" y="179"/>
                </a:lnTo>
                <a:lnTo>
                  <a:pt x="1963" y="175"/>
                </a:lnTo>
                <a:lnTo>
                  <a:pt x="1953" y="173"/>
                </a:lnTo>
                <a:close/>
                <a:moveTo>
                  <a:pt x="1956" y="0"/>
                </a:moveTo>
                <a:lnTo>
                  <a:pt x="1989" y="3"/>
                </a:lnTo>
                <a:lnTo>
                  <a:pt x="2022" y="12"/>
                </a:lnTo>
                <a:lnTo>
                  <a:pt x="2053" y="26"/>
                </a:lnTo>
                <a:lnTo>
                  <a:pt x="2082" y="44"/>
                </a:lnTo>
                <a:lnTo>
                  <a:pt x="2107" y="66"/>
                </a:lnTo>
                <a:lnTo>
                  <a:pt x="2128" y="93"/>
                </a:lnTo>
                <a:lnTo>
                  <a:pt x="2145" y="120"/>
                </a:lnTo>
                <a:lnTo>
                  <a:pt x="2158" y="151"/>
                </a:lnTo>
                <a:lnTo>
                  <a:pt x="2166" y="184"/>
                </a:lnTo>
                <a:lnTo>
                  <a:pt x="2169" y="218"/>
                </a:lnTo>
                <a:lnTo>
                  <a:pt x="2169" y="2370"/>
                </a:lnTo>
                <a:lnTo>
                  <a:pt x="2166" y="2404"/>
                </a:lnTo>
                <a:lnTo>
                  <a:pt x="2158" y="2437"/>
                </a:lnTo>
                <a:lnTo>
                  <a:pt x="2145" y="2468"/>
                </a:lnTo>
                <a:lnTo>
                  <a:pt x="2128" y="2497"/>
                </a:lnTo>
                <a:lnTo>
                  <a:pt x="2107" y="2522"/>
                </a:lnTo>
                <a:lnTo>
                  <a:pt x="2082" y="2544"/>
                </a:lnTo>
                <a:lnTo>
                  <a:pt x="2053" y="2563"/>
                </a:lnTo>
                <a:lnTo>
                  <a:pt x="2020" y="2577"/>
                </a:lnTo>
                <a:lnTo>
                  <a:pt x="1985" y="2586"/>
                </a:lnTo>
                <a:lnTo>
                  <a:pt x="1950" y="2589"/>
                </a:lnTo>
                <a:lnTo>
                  <a:pt x="1918" y="2587"/>
                </a:lnTo>
                <a:lnTo>
                  <a:pt x="1887" y="2579"/>
                </a:lnTo>
                <a:lnTo>
                  <a:pt x="1857" y="2569"/>
                </a:lnTo>
                <a:lnTo>
                  <a:pt x="1828" y="2553"/>
                </a:lnTo>
                <a:lnTo>
                  <a:pt x="888" y="1926"/>
                </a:lnTo>
                <a:lnTo>
                  <a:pt x="531" y="1926"/>
                </a:lnTo>
                <a:lnTo>
                  <a:pt x="498" y="1922"/>
                </a:lnTo>
                <a:lnTo>
                  <a:pt x="467" y="1913"/>
                </a:lnTo>
                <a:lnTo>
                  <a:pt x="438" y="1899"/>
                </a:lnTo>
                <a:lnTo>
                  <a:pt x="413" y="1879"/>
                </a:lnTo>
                <a:lnTo>
                  <a:pt x="391" y="1855"/>
                </a:lnTo>
                <a:lnTo>
                  <a:pt x="374" y="1829"/>
                </a:lnTo>
                <a:lnTo>
                  <a:pt x="363" y="1798"/>
                </a:lnTo>
                <a:lnTo>
                  <a:pt x="357" y="1765"/>
                </a:lnTo>
                <a:lnTo>
                  <a:pt x="306" y="1765"/>
                </a:lnTo>
                <a:lnTo>
                  <a:pt x="262" y="1762"/>
                </a:lnTo>
                <a:lnTo>
                  <a:pt x="218" y="1752"/>
                </a:lnTo>
                <a:lnTo>
                  <a:pt x="178" y="1737"/>
                </a:lnTo>
                <a:lnTo>
                  <a:pt x="140" y="1716"/>
                </a:lnTo>
                <a:lnTo>
                  <a:pt x="105" y="1691"/>
                </a:lnTo>
                <a:lnTo>
                  <a:pt x="76" y="1660"/>
                </a:lnTo>
                <a:lnTo>
                  <a:pt x="50" y="1626"/>
                </a:lnTo>
                <a:lnTo>
                  <a:pt x="29" y="1589"/>
                </a:lnTo>
                <a:lnTo>
                  <a:pt x="13" y="1547"/>
                </a:lnTo>
                <a:lnTo>
                  <a:pt x="3" y="1505"/>
                </a:lnTo>
                <a:lnTo>
                  <a:pt x="0" y="1459"/>
                </a:lnTo>
                <a:lnTo>
                  <a:pt x="0" y="1130"/>
                </a:lnTo>
                <a:lnTo>
                  <a:pt x="3" y="1085"/>
                </a:lnTo>
                <a:lnTo>
                  <a:pt x="13" y="1042"/>
                </a:lnTo>
                <a:lnTo>
                  <a:pt x="29" y="1001"/>
                </a:lnTo>
                <a:lnTo>
                  <a:pt x="50" y="963"/>
                </a:lnTo>
                <a:lnTo>
                  <a:pt x="76" y="929"/>
                </a:lnTo>
                <a:lnTo>
                  <a:pt x="105" y="898"/>
                </a:lnTo>
                <a:lnTo>
                  <a:pt x="140" y="873"/>
                </a:lnTo>
                <a:lnTo>
                  <a:pt x="178" y="852"/>
                </a:lnTo>
                <a:lnTo>
                  <a:pt x="218" y="837"/>
                </a:lnTo>
                <a:lnTo>
                  <a:pt x="262" y="826"/>
                </a:lnTo>
                <a:lnTo>
                  <a:pt x="306" y="823"/>
                </a:lnTo>
                <a:lnTo>
                  <a:pt x="357" y="823"/>
                </a:lnTo>
                <a:lnTo>
                  <a:pt x="363" y="791"/>
                </a:lnTo>
                <a:lnTo>
                  <a:pt x="374" y="760"/>
                </a:lnTo>
                <a:lnTo>
                  <a:pt x="391" y="734"/>
                </a:lnTo>
                <a:lnTo>
                  <a:pt x="413" y="709"/>
                </a:lnTo>
                <a:lnTo>
                  <a:pt x="438" y="690"/>
                </a:lnTo>
                <a:lnTo>
                  <a:pt x="467" y="675"/>
                </a:lnTo>
                <a:lnTo>
                  <a:pt x="498" y="667"/>
                </a:lnTo>
                <a:lnTo>
                  <a:pt x="531" y="664"/>
                </a:lnTo>
                <a:lnTo>
                  <a:pt x="888" y="664"/>
                </a:lnTo>
                <a:lnTo>
                  <a:pt x="1828" y="36"/>
                </a:lnTo>
                <a:lnTo>
                  <a:pt x="1858" y="20"/>
                </a:lnTo>
                <a:lnTo>
                  <a:pt x="1890" y="8"/>
                </a:lnTo>
                <a:lnTo>
                  <a:pt x="1923" y="1"/>
                </a:lnTo>
                <a:lnTo>
                  <a:pt x="1956" y="0"/>
                </a:lnTo>
                <a:close/>
              </a:path>
            </a:pathLst>
          </a:custGeom>
          <a:solidFill>
            <a:schemeClr val="accent1"/>
          </a:solidFill>
          <a:ln w="0">
            <a:noFill/>
            <a:prstDash val="solid"/>
            <a:round/>
          </a:ln>
        </p:spPr>
        <p:txBody>
          <a:bodyPr vert="horz" wrap="square" lIns="91440" tIns="45720" rIns="91440" bIns="45720" numCol="1" anchor="t" anchorCtr="0" compatLnSpc="1"/>
          <a:lstStyle/>
          <a:p>
            <a:endParaRPr lang="en-US" sz="2000">
              <a:solidFill>
                <a:schemeClr val="bg2"/>
              </a:solidFill>
              <a:cs typeface="+mn-ea"/>
              <a:sym typeface="+mn-lt"/>
            </a:endParaRPr>
          </a:p>
        </p:txBody>
      </p:sp>
      <p:sp>
        <p:nvSpPr>
          <p:cNvPr id="68" name="椭圆 67"/>
          <p:cNvSpPr/>
          <p:nvPr/>
        </p:nvSpPr>
        <p:spPr>
          <a:xfrm>
            <a:off x="4746571" y="2454969"/>
            <a:ext cx="2691072" cy="2691072"/>
          </a:xfrm>
          <a:prstGeom prst="ellipse">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2"/>
              </a:solidFill>
              <a:cs typeface="+mn-ea"/>
              <a:sym typeface="+mn-lt"/>
            </a:endParaRPr>
          </a:p>
        </p:txBody>
      </p:sp>
      <p:sp>
        <p:nvSpPr>
          <p:cNvPr id="2" name="文本框 1"/>
          <p:cNvSpPr txBox="1"/>
          <p:nvPr/>
        </p:nvSpPr>
        <p:spPr>
          <a:xfrm>
            <a:off x="1111885" y="389255"/>
            <a:ext cx="56667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常用术语</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500" fill="hold"/>
                                        <p:tgtEl>
                                          <p:spTgt spid="68"/>
                                        </p:tgtEl>
                                        <p:attrNameLst>
                                          <p:attrName>ppt_w</p:attrName>
                                        </p:attrNameLst>
                                      </p:cBhvr>
                                      <p:tavLst>
                                        <p:tav tm="0">
                                          <p:val>
                                            <p:fltVal val="0"/>
                                          </p:val>
                                        </p:tav>
                                        <p:tav tm="100000">
                                          <p:val>
                                            <p:strVal val="#ppt_w"/>
                                          </p:val>
                                        </p:tav>
                                      </p:tavLst>
                                    </p:anim>
                                    <p:anim calcmode="lin" valueType="num">
                                      <p:cBhvr>
                                        <p:cTn id="8" dur="500" fill="hold"/>
                                        <p:tgtEl>
                                          <p:spTgt spid="68"/>
                                        </p:tgtEl>
                                        <p:attrNameLst>
                                          <p:attrName>ppt_h</p:attrName>
                                        </p:attrNameLst>
                                      </p:cBhvr>
                                      <p:tavLst>
                                        <p:tav tm="0">
                                          <p:val>
                                            <p:fltVal val="0"/>
                                          </p:val>
                                        </p:tav>
                                        <p:tav tm="100000">
                                          <p:val>
                                            <p:strVal val="#ppt_h"/>
                                          </p:val>
                                        </p:tav>
                                      </p:tavLst>
                                    </p:anim>
                                    <p:animEffect transition="in" filter="fade">
                                      <p:cBhvr>
                                        <p:cTn id="9" dur="500"/>
                                        <p:tgtEl>
                                          <p:spTgt spid="6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p:cTn id="13" dur="500" fill="hold"/>
                                        <p:tgtEl>
                                          <p:spTgt spid="40"/>
                                        </p:tgtEl>
                                        <p:attrNameLst>
                                          <p:attrName>ppt_w</p:attrName>
                                        </p:attrNameLst>
                                      </p:cBhvr>
                                      <p:tavLst>
                                        <p:tav tm="0">
                                          <p:val>
                                            <p:fltVal val="0"/>
                                          </p:val>
                                        </p:tav>
                                        <p:tav tm="100000">
                                          <p:val>
                                            <p:strVal val="#ppt_w"/>
                                          </p:val>
                                        </p:tav>
                                      </p:tavLst>
                                    </p:anim>
                                    <p:anim calcmode="lin" valueType="num">
                                      <p:cBhvr>
                                        <p:cTn id="14" dur="500" fill="hold"/>
                                        <p:tgtEl>
                                          <p:spTgt spid="40"/>
                                        </p:tgtEl>
                                        <p:attrNameLst>
                                          <p:attrName>ppt_h</p:attrName>
                                        </p:attrNameLst>
                                      </p:cBhvr>
                                      <p:tavLst>
                                        <p:tav tm="0">
                                          <p:val>
                                            <p:fltVal val="0"/>
                                          </p:val>
                                        </p:tav>
                                        <p:tav tm="100000">
                                          <p:val>
                                            <p:strVal val="#ppt_h"/>
                                          </p:val>
                                        </p:tav>
                                      </p:tavLst>
                                    </p:anim>
                                    <p:animEffect transition="in" filter="fade">
                                      <p:cBhvr>
                                        <p:cTn id="15" dur="500"/>
                                        <p:tgtEl>
                                          <p:spTgt spid="40"/>
                                        </p:tgtEl>
                                      </p:cBhvr>
                                    </p:animEffect>
                                  </p:childTnLst>
                                </p:cTn>
                              </p:par>
                            </p:childTnLst>
                          </p:cTn>
                        </p:par>
                        <p:par>
                          <p:cTn id="16" fill="hold">
                            <p:stCondLst>
                              <p:cond delay="1000"/>
                            </p:stCondLst>
                            <p:childTnLst>
                              <p:par>
                                <p:cTn id="17" presetID="22" presetClass="entr" presetSubtype="4"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down)">
                                      <p:cBhvr>
                                        <p:cTn id="19" dur="500"/>
                                        <p:tgtEl>
                                          <p:spTgt spid="28"/>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p:cTn id="23" dur="500" fill="hold"/>
                                        <p:tgtEl>
                                          <p:spTgt spid="53"/>
                                        </p:tgtEl>
                                        <p:attrNameLst>
                                          <p:attrName>ppt_w</p:attrName>
                                        </p:attrNameLst>
                                      </p:cBhvr>
                                      <p:tavLst>
                                        <p:tav tm="0">
                                          <p:val>
                                            <p:fltVal val="0"/>
                                          </p:val>
                                        </p:tav>
                                        <p:tav tm="100000">
                                          <p:val>
                                            <p:strVal val="#ppt_w"/>
                                          </p:val>
                                        </p:tav>
                                      </p:tavLst>
                                    </p:anim>
                                    <p:anim calcmode="lin" valueType="num">
                                      <p:cBhvr>
                                        <p:cTn id="24" dur="500" fill="hold"/>
                                        <p:tgtEl>
                                          <p:spTgt spid="53"/>
                                        </p:tgtEl>
                                        <p:attrNameLst>
                                          <p:attrName>ppt_h</p:attrName>
                                        </p:attrNameLst>
                                      </p:cBhvr>
                                      <p:tavLst>
                                        <p:tav tm="0">
                                          <p:val>
                                            <p:fltVal val="0"/>
                                          </p:val>
                                        </p:tav>
                                        <p:tav tm="100000">
                                          <p:val>
                                            <p:strVal val="#ppt_h"/>
                                          </p:val>
                                        </p:tav>
                                      </p:tavLst>
                                    </p:anim>
                                    <p:animEffect transition="in" filter="fade">
                                      <p:cBhvr>
                                        <p:cTn id="25" dur="500"/>
                                        <p:tgtEl>
                                          <p:spTgt spid="53"/>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right)">
                                      <p:cBhvr>
                                        <p:cTn id="28" dur="500"/>
                                        <p:tgtEl>
                                          <p:spTgt spid="47"/>
                                        </p:tgtEl>
                                      </p:cBhvr>
                                    </p:animEffect>
                                  </p:childTnLst>
                                </p:cTn>
                              </p:par>
                            </p:childTnLst>
                          </p:cTn>
                        </p:par>
                        <p:par>
                          <p:cTn id="29" fill="hold">
                            <p:stCondLst>
                              <p:cond delay="2000"/>
                            </p:stCondLst>
                            <p:childTnLst>
                              <p:par>
                                <p:cTn id="30" presetID="53" presetClass="entr" presetSubtype="16" fill="hold" grpId="0" nodeType="after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p:cTn id="32" dur="500" fill="hold"/>
                                        <p:tgtEl>
                                          <p:spTgt spid="39"/>
                                        </p:tgtEl>
                                        <p:attrNameLst>
                                          <p:attrName>ppt_w</p:attrName>
                                        </p:attrNameLst>
                                      </p:cBhvr>
                                      <p:tavLst>
                                        <p:tav tm="0">
                                          <p:val>
                                            <p:fltVal val="0"/>
                                          </p:val>
                                        </p:tav>
                                        <p:tav tm="100000">
                                          <p:val>
                                            <p:strVal val="#ppt_w"/>
                                          </p:val>
                                        </p:tav>
                                      </p:tavLst>
                                    </p:anim>
                                    <p:anim calcmode="lin" valueType="num">
                                      <p:cBhvr>
                                        <p:cTn id="33" dur="500" fill="hold"/>
                                        <p:tgtEl>
                                          <p:spTgt spid="39"/>
                                        </p:tgtEl>
                                        <p:attrNameLst>
                                          <p:attrName>ppt_h</p:attrName>
                                        </p:attrNameLst>
                                      </p:cBhvr>
                                      <p:tavLst>
                                        <p:tav tm="0">
                                          <p:val>
                                            <p:fltVal val="0"/>
                                          </p:val>
                                        </p:tav>
                                        <p:tav tm="100000">
                                          <p:val>
                                            <p:strVal val="#ppt_h"/>
                                          </p:val>
                                        </p:tav>
                                      </p:tavLst>
                                    </p:anim>
                                    <p:animEffect transition="in" filter="fade">
                                      <p:cBhvr>
                                        <p:cTn id="34" dur="500"/>
                                        <p:tgtEl>
                                          <p:spTgt spid="39"/>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left)">
                                      <p:cBhvr>
                                        <p:cTn id="38" dur="500"/>
                                        <p:tgtEl>
                                          <p:spTgt spid="25"/>
                                        </p:tgtEl>
                                      </p:cBhvr>
                                    </p:animEffect>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58"/>
                                        </p:tgtEl>
                                        <p:attrNameLst>
                                          <p:attrName>style.visibility</p:attrName>
                                        </p:attrNameLst>
                                      </p:cBhvr>
                                      <p:to>
                                        <p:strVal val="visible"/>
                                      </p:to>
                                    </p:set>
                                    <p:anim calcmode="lin" valueType="num">
                                      <p:cBhvr>
                                        <p:cTn id="42" dur="500" fill="hold"/>
                                        <p:tgtEl>
                                          <p:spTgt spid="58"/>
                                        </p:tgtEl>
                                        <p:attrNameLst>
                                          <p:attrName>ppt_w</p:attrName>
                                        </p:attrNameLst>
                                      </p:cBhvr>
                                      <p:tavLst>
                                        <p:tav tm="0">
                                          <p:val>
                                            <p:fltVal val="0"/>
                                          </p:val>
                                        </p:tav>
                                        <p:tav tm="100000">
                                          <p:val>
                                            <p:strVal val="#ppt_w"/>
                                          </p:val>
                                        </p:tav>
                                      </p:tavLst>
                                    </p:anim>
                                    <p:anim calcmode="lin" valueType="num">
                                      <p:cBhvr>
                                        <p:cTn id="43" dur="500" fill="hold"/>
                                        <p:tgtEl>
                                          <p:spTgt spid="58"/>
                                        </p:tgtEl>
                                        <p:attrNameLst>
                                          <p:attrName>ppt_h</p:attrName>
                                        </p:attrNameLst>
                                      </p:cBhvr>
                                      <p:tavLst>
                                        <p:tav tm="0">
                                          <p:val>
                                            <p:fltVal val="0"/>
                                          </p:val>
                                        </p:tav>
                                        <p:tav tm="100000">
                                          <p:val>
                                            <p:strVal val="#ppt_h"/>
                                          </p:val>
                                        </p:tav>
                                      </p:tavLst>
                                    </p:anim>
                                    <p:animEffect transition="in" filter="fade">
                                      <p:cBhvr>
                                        <p:cTn id="44" dur="500"/>
                                        <p:tgtEl>
                                          <p:spTgt spid="58"/>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wipe(left)">
                                      <p:cBhvr>
                                        <p:cTn id="47" dur="500"/>
                                        <p:tgtEl>
                                          <p:spTgt spid="41"/>
                                        </p:tgtEl>
                                      </p:cBhvr>
                                    </p:animEffect>
                                  </p:childTnLst>
                                </p:cTn>
                              </p:par>
                            </p:childTnLst>
                          </p:cTn>
                        </p:par>
                        <p:par>
                          <p:cTn id="48" fill="hold">
                            <p:stCondLst>
                              <p:cond delay="3500"/>
                            </p:stCondLst>
                            <p:childTnLst>
                              <p:par>
                                <p:cTn id="49" presetID="53" presetClass="entr" presetSubtype="16" fill="hold" grpId="0" nodeType="after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p:cTn id="51" dur="500" fill="hold"/>
                                        <p:tgtEl>
                                          <p:spTgt spid="38"/>
                                        </p:tgtEl>
                                        <p:attrNameLst>
                                          <p:attrName>ppt_w</p:attrName>
                                        </p:attrNameLst>
                                      </p:cBhvr>
                                      <p:tavLst>
                                        <p:tav tm="0">
                                          <p:val>
                                            <p:fltVal val="0"/>
                                          </p:val>
                                        </p:tav>
                                        <p:tav tm="100000">
                                          <p:val>
                                            <p:strVal val="#ppt_w"/>
                                          </p:val>
                                        </p:tav>
                                      </p:tavLst>
                                    </p:anim>
                                    <p:anim calcmode="lin" valueType="num">
                                      <p:cBhvr>
                                        <p:cTn id="52" dur="500" fill="hold"/>
                                        <p:tgtEl>
                                          <p:spTgt spid="38"/>
                                        </p:tgtEl>
                                        <p:attrNameLst>
                                          <p:attrName>ppt_h</p:attrName>
                                        </p:attrNameLst>
                                      </p:cBhvr>
                                      <p:tavLst>
                                        <p:tav tm="0">
                                          <p:val>
                                            <p:fltVal val="0"/>
                                          </p:val>
                                        </p:tav>
                                        <p:tav tm="100000">
                                          <p:val>
                                            <p:strVal val="#ppt_h"/>
                                          </p:val>
                                        </p:tav>
                                      </p:tavLst>
                                    </p:anim>
                                    <p:animEffect transition="in" filter="fade">
                                      <p:cBhvr>
                                        <p:cTn id="53" dur="500"/>
                                        <p:tgtEl>
                                          <p:spTgt spid="38"/>
                                        </p:tgtEl>
                                      </p:cBhvr>
                                    </p:animEffect>
                                  </p:childTnLst>
                                </p:cTn>
                              </p:par>
                            </p:childTnLst>
                          </p:cTn>
                        </p:par>
                        <p:par>
                          <p:cTn id="54" fill="hold">
                            <p:stCondLst>
                              <p:cond delay="4000"/>
                            </p:stCondLst>
                            <p:childTnLst>
                              <p:par>
                                <p:cTn id="55" presetID="22" presetClass="entr" presetSubtype="8"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wipe(left)">
                                      <p:cBhvr>
                                        <p:cTn id="57" dur="500"/>
                                        <p:tgtEl>
                                          <p:spTgt spid="27"/>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52"/>
                                        </p:tgtEl>
                                        <p:attrNameLst>
                                          <p:attrName>style.visibility</p:attrName>
                                        </p:attrNameLst>
                                      </p:cBhvr>
                                      <p:to>
                                        <p:strVal val="visible"/>
                                      </p:to>
                                    </p:set>
                                    <p:anim calcmode="lin" valueType="num">
                                      <p:cBhvr>
                                        <p:cTn id="61" dur="500" fill="hold"/>
                                        <p:tgtEl>
                                          <p:spTgt spid="52"/>
                                        </p:tgtEl>
                                        <p:attrNameLst>
                                          <p:attrName>ppt_w</p:attrName>
                                        </p:attrNameLst>
                                      </p:cBhvr>
                                      <p:tavLst>
                                        <p:tav tm="0">
                                          <p:val>
                                            <p:fltVal val="0"/>
                                          </p:val>
                                        </p:tav>
                                        <p:tav tm="100000">
                                          <p:val>
                                            <p:strVal val="#ppt_w"/>
                                          </p:val>
                                        </p:tav>
                                      </p:tavLst>
                                    </p:anim>
                                    <p:anim calcmode="lin" valueType="num">
                                      <p:cBhvr>
                                        <p:cTn id="62" dur="500" fill="hold"/>
                                        <p:tgtEl>
                                          <p:spTgt spid="52"/>
                                        </p:tgtEl>
                                        <p:attrNameLst>
                                          <p:attrName>ppt_h</p:attrName>
                                        </p:attrNameLst>
                                      </p:cBhvr>
                                      <p:tavLst>
                                        <p:tav tm="0">
                                          <p:val>
                                            <p:fltVal val="0"/>
                                          </p:val>
                                        </p:tav>
                                        <p:tav tm="100000">
                                          <p:val>
                                            <p:strVal val="#ppt_h"/>
                                          </p:val>
                                        </p:tav>
                                      </p:tavLst>
                                    </p:anim>
                                    <p:animEffect transition="in" filter="fade">
                                      <p:cBhvr>
                                        <p:cTn id="63" dur="500"/>
                                        <p:tgtEl>
                                          <p:spTgt spid="52"/>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46"/>
                                        </p:tgtEl>
                                        <p:attrNameLst>
                                          <p:attrName>style.visibility</p:attrName>
                                        </p:attrNameLst>
                                      </p:cBhvr>
                                      <p:to>
                                        <p:strVal val="visible"/>
                                      </p:to>
                                    </p:set>
                                    <p:animEffect transition="in" filter="wipe(left)">
                                      <p:cBhvr>
                                        <p:cTn id="66" dur="500"/>
                                        <p:tgtEl>
                                          <p:spTgt spid="46"/>
                                        </p:tgtEl>
                                      </p:cBhvr>
                                    </p:animEffect>
                                  </p:childTnLst>
                                </p:cTn>
                              </p:par>
                            </p:childTnLst>
                          </p:cTn>
                        </p:par>
                        <p:par>
                          <p:cTn id="67" fill="hold">
                            <p:stCondLst>
                              <p:cond delay="5000"/>
                            </p:stCondLst>
                            <p:childTnLst>
                              <p:par>
                                <p:cTn id="68" presetID="53" presetClass="entr" presetSubtype="16" fill="hold" grpId="0" nodeType="afterEffect">
                                  <p:stCondLst>
                                    <p:cond delay="0"/>
                                  </p:stCondLst>
                                  <p:childTnLst>
                                    <p:set>
                                      <p:cBhvr>
                                        <p:cTn id="69" dur="1" fill="hold">
                                          <p:stCondLst>
                                            <p:cond delay="0"/>
                                          </p:stCondLst>
                                        </p:cTn>
                                        <p:tgtEl>
                                          <p:spTgt spid="37"/>
                                        </p:tgtEl>
                                        <p:attrNameLst>
                                          <p:attrName>style.visibility</p:attrName>
                                        </p:attrNameLst>
                                      </p:cBhvr>
                                      <p:to>
                                        <p:strVal val="visible"/>
                                      </p:to>
                                    </p:set>
                                    <p:anim calcmode="lin" valueType="num">
                                      <p:cBhvr>
                                        <p:cTn id="70" dur="500" fill="hold"/>
                                        <p:tgtEl>
                                          <p:spTgt spid="37"/>
                                        </p:tgtEl>
                                        <p:attrNameLst>
                                          <p:attrName>ppt_w</p:attrName>
                                        </p:attrNameLst>
                                      </p:cBhvr>
                                      <p:tavLst>
                                        <p:tav tm="0">
                                          <p:val>
                                            <p:fltVal val="0"/>
                                          </p:val>
                                        </p:tav>
                                        <p:tav tm="100000">
                                          <p:val>
                                            <p:strVal val="#ppt_w"/>
                                          </p:val>
                                        </p:tav>
                                      </p:tavLst>
                                    </p:anim>
                                    <p:anim calcmode="lin" valueType="num">
                                      <p:cBhvr>
                                        <p:cTn id="71" dur="500" fill="hold"/>
                                        <p:tgtEl>
                                          <p:spTgt spid="37"/>
                                        </p:tgtEl>
                                        <p:attrNameLst>
                                          <p:attrName>ppt_h</p:attrName>
                                        </p:attrNameLst>
                                      </p:cBhvr>
                                      <p:tavLst>
                                        <p:tav tm="0">
                                          <p:val>
                                            <p:fltVal val="0"/>
                                          </p:val>
                                        </p:tav>
                                        <p:tav tm="100000">
                                          <p:val>
                                            <p:strVal val="#ppt_h"/>
                                          </p:val>
                                        </p:tav>
                                      </p:tavLst>
                                    </p:anim>
                                    <p:animEffect transition="in" filter="fade">
                                      <p:cBhvr>
                                        <p:cTn id="72" dur="500"/>
                                        <p:tgtEl>
                                          <p:spTgt spid="37"/>
                                        </p:tgtEl>
                                      </p:cBhvr>
                                    </p:animEffect>
                                  </p:childTnLst>
                                </p:cTn>
                              </p:par>
                            </p:childTnLst>
                          </p:cTn>
                        </p:par>
                        <p:par>
                          <p:cTn id="73" fill="hold">
                            <p:stCondLst>
                              <p:cond delay="5500"/>
                            </p:stCondLst>
                            <p:childTnLst>
                              <p:par>
                                <p:cTn id="74" presetID="22" presetClass="entr" presetSubtype="8" fill="hold" grpId="0" nodeType="after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wipe(left)">
                                      <p:cBhvr>
                                        <p:cTn id="76" dur="500"/>
                                        <p:tgtEl>
                                          <p:spTgt spid="31"/>
                                        </p:tgtEl>
                                      </p:cBhvr>
                                    </p:animEffect>
                                  </p:childTnLst>
                                </p:cTn>
                              </p:par>
                            </p:childTnLst>
                          </p:cTn>
                        </p:par>
                        <p:par>
                          <p:cTn id="77" fill="hold">
                            <p:stCondLst>
                              <p:cond delay="6000"/>
                            </p:stCondLst>
                            <p:childTnLst>
                              <p:par>
                                <p:cTn id="78" presetID="53" presetClass="entr" presetSubtype="16" fill="hold" nodeType="afterEffect">
                                  <p:stCondLst>
                                    <p:cond delay="0"/>
                                  </p:stCondLst>
                                  <p:childTnLst>
                                    <p:set>
                                      <p:cBhvr>
                                        <p:cTn id="79" dur="1" fill="hold">
                                          <p:stCondLst>
                                            <p:cond delay="0"/>
                                          </p:stCondLst>
                                        </p:cTn>
                                        <p:tgtEl>
                                          <p:spTgt spid="49"/>
                                        </p:tgtEl>
                                        <p:attrNameLst>
                                          <p:attrName>style.visibility</p:attrName>
                                        </p:attrNameLst>
                                      </p:cBhvr>
                                      <p:to>
                                        <p:strVal val="visible"/>
                                      </p:to>
                                    </p:set>
                                    <p:anim calcmode="lin" valueType="num">
                                      <p:cBhvr>
                                        <p:cTn id="80" dur="500" fill="hold"/>
                                        <p:tgtEl>
                                          <p:spTgt spid="49"/>
                                        </p:tgtEl>
                                        <p:attrNameLst>
                                          <p:attrName>ppt_w</p:attrName>
                                        </p:attrNameLst>
                                      </p:cBhvr>
                                      <p:tavLst>
                                        <p:tav tm="0">
                                          <p:val>
                                            <p:fltVal val="0"/>
                                          </p:val>
                                        </p:tav>
                                        <p:tav tm="100000">
                                          <p:val>
                                            <p:strVal val="#ppt_w"/>
                                          </p:val>
                                        </p:tav>
                                      </p:tavLst>
                                    </p:anim>
                                    <p:anim calcmode="lin" valueType="num">
                                      <p:cBhvr>
                                        <p:cTn id="81" dur="500" fill="hold"/>
                                        <p:tgtEl>
                                          <p:spTgt spid="49"/>
                                        </p:tgtEl>
                                        <p:attrNameLst>
                                          <p:attrName>ppt_h</p:attrName>
                                        </p:attrNameLst>
                                      </p:cBhvr>
                                      <p:tavLst>
                                        <p:tav tm="0">
                                          <p:val>
                                            <p:fltVal val="0"/>
                                          </p:val>
                                        </p:tav>
                                        <p:tav tm="100000">
                                          <p:val>
                                            <p:strVal val="#ppt_h"/>
                                          </p:val>
                                        </p:tav>
                                      </p:tavLst>
                                    </p:anim>
                                    <p:animEffect transition="in" filter="fade">
                                      <p:cBhvr>
                                        <p:cTn id="82" dur="500"/>
                                        <p:tgtEl>
                                          <p:spTgt spid="49"/>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42"/>
                                        </p:tgtEl>
                                        <p:attrNameLst>
                                          <p:attrName>style.visibility</p:attrName>
                                        </p:attrNameLst>
                                      </p:cBhvr>
                                      <p:to>
                                        <p:strVal val="visible"/>
                                      </p:to>
                                    </p:set>
                                    <p:animEffect transition="in" filter="wipe(left)">
                                      <p:cBhvr>
                                        <p:cTn id="85" dur="500"/>
                                        <p:tgtEl>
                                          <p:spTgt spid="42"/>
                                        </p:tgtEl>
                                      </p:cBhvr>
                                    </p:animEffect>
                                  </p:childTnLst>
                                </p:cTn>
                              </p:par>
                            </p:childTnLst>
                          </p:cTn>
                        </p:par>
                        <p:par>
                          <p:cTn id="86" fill="hold">
                            <p:stCondLst>
                              <p:cond delay="6500"/>
                            </p:stCondLst>
                            <p:childTnLst>
                              <p:par>
                                <p:cTn id="87" presetID="53" presetClass="entr" presetSubtype="16" fill="hold" grpId="0" nodeType="afterEffect">
                                  <p:stCondLst>
                                    <p:cond delay="0"/>
                                  </p:stCondLst>
                                  <p:childTnLst>
                                    <p:set>
                                      <p:cBhvr>
                                        <p:cTn id="88" dur="1" fill="hold">
                                          <p:stCondLst>
                                            <p:cond delay="0"/>
                                          </p:stCondLst>
                                        </p:cTn>
                                        <p:tgtEl>
                                          <p:spTgt spid="36"/>
                                        </p:tgtEl>
                                        <p:attrNameLst>
                                          <p:attrName>style.visibility</p:attrName>
                                        </p:attrNameLst>
                                      </p:cBhvr>
                                      <p:to>
                                        <p:strVal val="visible"/>
                                      </p:to>
                                    </p:set>
                                    <p:anim calcmode="lin" valueType="num">
                                      <p:cBhvr>
                                        <p:cTn id="89" dur="500" fill="hold"/>
                                        <p:tgtEl>
                                          <p:spTgt spid="36"/>
                                        </p:tgtEl>
                                        <p:attrNameLst>
                                          <p:attrName>ppt_w</p:attrName>
                                        </p:attrNameLst>
                                      </p:cBhvr>
                                      <p:tavLst>
                                        <p:tav tm="0">
                                          <p:val>
                                            <p:fltVal val="0"/>
                                          </p:val>
                                        </p:tav>
                                        <p:tav tm="100000">
                                          <p:val>
                                            <p:strVal val="#ppt_w"/>
                                          </p:val>
                                        </p:tav>
                                      </p:tavLst>
                                    </p:anim>
                                    <p:anim calcmode="lin" valueType="num">
                                      <p:cBhvr>
                                        <p:cTn id="90" dur="500" fill="hold"/>
                                        <p:tgtEl>
                                          <p:spTgt spid="36"/>
                                        </p:tgtEl>
                                        <p:attrNameLst>
                                          <p:attrName>ppt_h</p:attrName>
                                        </p:attrNameLst>
                                      </p:cBhvr>
                                      <p:tavLst>
                                        <p:tav tm="0">
                                          <p:val>
                                            <p:fltVal val="0"/>
                                          </p:val>
                                        </p:tav>
                                        <p:tav tm="100000">
                                          <p:val>
                                            <p:strVal val="#ppt_h"/>
                                          </p:val>
                                        </p:tav>
                                      </p:tavLst>
                                    </p:anim>
                                    <p:animEffect transition="in" filter="fade">
                                      <p:cBhvr>
                                        <p:cTn id="91" dur="500"/>
                                        <p:tgtEl>
                                          <p:spTgt spid="36"/>
                                        </p:tgtEl>
                                      </p:cBhvr>
                                    </p:animEffect>
                                  </p:childTnLst>
                                </p:cTn>
                              </p:par>
                            </p:childTnLst>
                          </p:cTn>
                        </p:par>
                        <p:par>
                          <p:cTn id="92" fill="hold">
                            <p:stCondLst>
                              <p:cond delay="7000"/>
                            </p:stCondLst>
                            <p:childTnLst>
                              <p:par>
                                <p:cTn id="93" presetID="22" presetClass="entr" presetSubtype="1" fill="hold" grpId="0" nodeType="afterEffect">
                                  <p:stCondLst>
                                    <p:cond delay="0"/>
                                  </p:stCondLst>
                                  <p:childTnLst>
                                    <p:set>
                                      <p:cBhvr>
                                        <p:cTn id="94" dur="1" fill="hold">
                                          <p:stCondLst>
                                            <p:cond delay="0"/>
                                          </p:stCondLst>
                                        </p:cTn>
                                        <p:tgtEl>
                                          <p:spTgt spid="32"/>
                                        </p:tgtEl>
                                        <p:attrNameLst>
                                          <p:attrName>style.visibility</p:attrName>
                                        </p:attrNameLst>
                                      </p:cBhvr>
                                      <p:to>
                                        <p:strVal val="visible"/>
                                      </p:to>
                                    </p:set>
                                    <p:animEffect transition="in" filter="wipe(up)">
                                      <p:cBhvr>
                                        <p:cTn id="95" dur="500"/>
                                        <p:tgtEl>
                                          <p:spTgt spid="32"/>
                                        </p:tgtEl>
                                      </p:cBhvr>
                                    </p:animEffect>
                                  </p:childTnLst>
                                </p:cTn>
                              </p:par>
                            </p:childTnLst>
                          </p:cTn>
                        </p:par>
                        <p:par>
                          <p:cTn id="96" fill="hold">
                            <p:stCondLst>
                              <p:cond delay="7500"/>
                            </p:stCondLst>
                            <p:childTnLst>
                              <p:par>
                                <p:cTn id="97" presetID="53" presetClass="entr" presetSubtype="16" fill="hold" nodeType="afterEffect">
                                  <p:stCondLst>
                                    <p:cond delay="0"/>
                                  </p:stCondLst>
                                  <p:childTnLst>
                                    <p:set>
                                      <p:cBhvr>
                                        <p:cTn id="98" dur="1" fill="hold">
                                          <p:stCondLst>
                                            <p:cond delay="0"/>
                                          </p:stCondLst>
                                        </p:cTn>
                                        <p:tgtEl>
                                          <p:spTgt spid="61"/>
                                        </p:tgtEl>
                                        <p:attrNameLst>
                                          <p:attrName>style.visibility</p:attrName>
                                        </p:attrNameLst>
                                      </p:cBhvr>
                                      <p:to>
                                        <p:strVal val="visible"/>
                                      </p:to>
                                    </p:set>
                                    <p:anim calcmode="lin" valueType="num">
                                      <p:cBhvr>
                                        <p:cTn id="99" dur="500" fill="hold"/>
                                        <p:tgtEl>
                                          <p:spTgt spid="61"/>
                                        </p:tgtEl>
                                        <p:attrNameLst>
                                          <p:attrName>ppt_w</p:attrName>
                                        </p:attrNameLst>
                                      </p:cBhvr>
                                      <p:tavLst>
                                        <p:tav tm="0">
                                          <p:val>
                                            <p:fltVal val="0"/>
                                          </p:val>
                                        </p:tav>
                                        <p:tav tm="100000">
                                          <p:val>
                                            <p:strVal val="#ppt_w"/>
                                          </p:val>
                                        </p:tav>
                                      </p:tavLst>
                                    </p:anim>
                                    <p:anim calcmode="lin" valueType="num">
                                      <p:cBhvr>
                                        <p:cTn id="100" dur="500" fill="hold"/>
                                        <p:tgtEl>
                                          <p:spTgt spid="61"/>
                                        </p:tgtEl>
                                        <p:attrNameLst>
                                          <p:attrName>ppt_h</p:attrName>
                                        </p:attrNameLst>
                                      </p:cBhvr>
                                      <p:tavLst>
                                        <p:tav tm="0">
                                          <p:val>
                                            <p:fltVal val="0"/>
                                          </p:val>
                                        </p:tav>
                                        <p:tav tm="100000">
                                          <p:val>
                                            <p:strVal val="#ppt_h"/>
                                          </p:val>
                                        </p:tav>
                                      </p:tavLst>
                                    </p:anim>
                                    <p:animEffect transition="in" filter="fade">
                                      <p:cBhvr>
                                        <p:cTn id="101" dur="500"/>
                                        <p:tgtEl>
                                          <p:spTgt spid="61"/>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48"/>
                                        </p:tgtEl>
                                        <p:attrNameLst>
                                          <p:attrName>style.visibility</p:attrName>
                                        </p:attrNameLst>
                                      </p:cBhvr>
                                      <p:to>
                                        <p:strVal val="visible"/>
                                      </p:to>
                                    </p:set>
                                    <p:animEffect transition="in" filter="wipe(left)">
                                      <p:cBhvr>
                                        <p:cTn id="104" dur="500"/>
                                        <p:tgtEl>
                                          <p:spTgt spid="48"/>
                                        </p:tgtEl>
                                      </p:cBhvr>
                                    </p:animEffect>
                                  </p:childTnLst>
                                </p:cTn>
                              </p:par>
                            </p:childTnLst>
                          </p:cTn>
                        </p:par>
                        <p:par>
                          <p:cTn id="105" fill="hold">
                            <p:stCondLst>
                              <p:cond delay="8000"/>
                            </p:stCondLst>
                            <p:childTnLst>
                              <p:par>
                                <p:cTn id="106" presetID="53" presetClass="entr" presetSubtype="16" fill="hold" grpId="0" nodeType="afterEffect">
                                  <p:stCondLst>
                                    <p:cond delay="0"/>
                                  </p:stCondLst>
                                  <p:childTnLst>
                                    <p:set>
                                      <p:cBhvr>
                                        <p:cTn id="107" dur="1" fill="hold">
                                          <p:stCondLst>
                                            <p:cond delay="0"/>
                                          </p:stCondLst>
                                        </p:cTn>
                                        <p:tgtEl>
                                          <p:spTgt spid="35"/>
                                        </p:tgtEl>
                                        <p:attrNameLst>
                                          <p:attrName>style.visibility</p:attrName>
                                        </p:attrNameLst>
                                      </p:cBhvr>
                                      <p:to>
                                        <p:strVal val="visible"/>
                                      </p:to>
                                    </p:set>
                                    <p:anim calcmode="lin" valueType="num">
                                      <p:cBhvr>
                                        <p:cTn id="108" dur="500" fill="hold"/>
                                        <p:tgtEl>
                                          <p:spTgt spid="35"/>
                                        </p:tgtEl>
                                        <p:attrNameLst>
                                          <p:attrName>ppt_w</p:attrName>
                                        </p:attrNameLst>
                                      </p:cBhvr>
                                      <p:tavLst>
                                        <p:tav tm="0">
                                          <p:val>
                                            <p:fltVal val="0"/>
                                          </p:val>
                                        </p:tav>
                                        <p:tav tm="100000">
                                          <p:val>
                                            <p:strVal val="#ppt_w"/>
                                          </p:val>
                                        </p:tav>
                                      </p:tavLst>
                                    </p:anim>
                                    <p:anim calcmode="lin" valueType="num">
                                      <p:cBhvr>
                                        <p:cTn id="109" dur="500" fill="hold"/>
                                        <p:tgtEl>
                                          <p:spTgt spid="35"/>
                                        </p:tgtEl>
                                        <p:attrNameLst>
                                          <p:attrName>ppt_h</p:attrName>
                                        </p:attrNameLst>
                                      </p:cBhvr>
                                      <p:tavLst>
                                        <p:tav tm="0">
                                          <p:val>
                                            <p:fltVal val="0"/>
                                          </p:val>
                                        </p:tav>
                                        <p:tav tm="100000">
                                          <p:val>
                                            <p:strVal val="#ppt_h"/>
                                          </p:val>
                                        </p:tav>
                                      </p:tavLst>
                                    </p:anim>
                                    <p:animEffect transition="in" filter="fade">
                                      <p:cBhvr>
                                        <p:cTn id="110" dur="500"/>
                                        <p:tgtEl>
                                          <p:spTgt spid="35"/>
                                        </p:tgtEl>
                                      </p:cBhvr>
                                    </p:animEffect>
                                  </p:childTnLst>
                                </p:cTn>
                              </p:par>
                            </p:childTnLst>
                          </p:cTn>
                        </p:par>
                        <p:par>
                          <p:cTn id="111" fill="hold">
                            <p:stCondLst>
                              <p:cond delay="8500"/>
                            </p:stCondLst>
                            <p:childTnLst>
                              <p:par>
                                <p:cTn id="112" presetID="22" presetClass="entr" presetSubtype="2" fill="hold" grpId="0" nodeType="afterEffect">
                                  <p:stCondLst>
                                    <p:cond delay="0"/>
                                  </p:stCondLst>
                                  <p:childTnLst>
                                    <p:set>
                                      <p:cBhvr>
                                        <p:cTn id="113" dur="1" fill="hold">
                                          <p:stCondLst>
                                            <p:cond delay="0"/>
                                          </p:stCondLst>
                                        </p:cTn>
                                        <p:tgtEl>
                                          <p:spTgt spid="26"/>
                                        </p:tgtEl>
                                        <p:attrNameLst>
                                          <p:attrName>style.visibility</p:attrName>
                                        </p:attrNameLst>
                                      </p:cBhvr>
                                      <p:to>
                                        <p:strVal val="visible"/>
                                      </p:to>
                                    </p:set>
                                    <p:animEffect transition="in" filter="wipe(right)">
                                      <p:cBhvr>
                                        <p:cTn id="114" dur="500"/>
                                        <p:tgtEl>
                                          <p:spTgt spid="26"/>
                                        </p:tgtEl>
                                      </p:cBhvr>
                                    </p:animEffect>
                                  </p:childTnLst>
                                </p:cTn>
                              </p:par>
                            </p:childTnLst>
                          </p:cTn>
                        </p:par>
                        <p:par>
                          <p:cTn id="115" fill="hold">
                            <p:stCondLst>
                              <p:cond delay="9000"/>
                            </p:stCondLst>
                            <p:childTnLst>
                              <p:par>
                                <p:cTn id="116" presetID="53" presetClass="entr" presetSubtype="16" fill="hold" nodeType="afterEffect">
                                  <p:stCondLst>
                                    <p:cond delay="0"/>
                                  </p:stCondLst>
                                  <p:childTnLst>
                                    <p:set>
                                      <p:cBhvr>
                                        <p:cTn id="117" dur="1" fill="hold">
                                          <p:stCondLst>
                                            <p:cond delay="0"/>
                                          </p:stCondLst>
                                        </p:cTn>
                                        <p:tgtEl>
                                          <p:spTgt spid="54"/>
                                        </p:tgtEl>
                                        <p:attrNameLst>
                                          <p:attrName>style.visibility</p:attrName>
                                        </p:attrNameLst>
                                      </p:cBhvr>
                                      <p:to>
                                        <p:strVal val="visible"/>
                                      </p:to>
                                    </p:set>
                                    <p:anim calcmode="lin" valueType="num">
                                      <p:cBhvr>
                                        <p:cTn id="118" dur="500" fill="hold"/>
                                        <p:tgtEl>
                                          <p:spTgt spid="54"/>
                                        </p:tgtEl>
                                        <p:attrNameLst>
                                          <p:attrName>ppt_w</p:attrName>
                                        </p:attrNameLst>
                                      </p:cBhvr>
                                      <p:tavLst>
                                        <p:tav tm="0">
                                          <p:val>
                                            <p:fltVal val="0"/>
                                          </p:val>
                                        </p:tav>
                                        <p:tav tm="100000">
                                          <p:val>
                                            <p:strVal val="#ppt_w"/>
                                          </p:val>
                                        </p:tav>
                                      </p:tavLst>
                                    </p:anim>
                                    <p:anim calcmode="lin" valueType="num">
                                      <p:cBhvr>
                                        <p:cTn id="119" dur="500" fill="hold"/>
                                        <p:tgtEl>
                                          <p:spTgt spid="54"/>
                                        </p:tgtEl>
                                        <p:attrNameLst>
                                          <p:attrName>ppt_h</p:attrName>
                                        </p:attrNameLst>
                                      </p:cBhvr>
                                      <p:tavLst>
                                        <p:tav tm="0">
                                          <p:val>
                                            <p:fltVal val="0"/>
                                          </p:val>
                                        </p:tav>
                                        <p:tav tm="100000">
                                          <p:val>
                                            <p:strVal val="#ppt_h"/>
                                          </p:val>
                                        </p:tav>
                                      </p:tavLst>
                                    </p:anim>
                                    <p:animEffect transition="in" filter="fade">
                                      <p:cBhvr>
                                        <p:cTn id="120" dur="500"/>
                                        <p:tgtEl>
                                          <p:spTgt spid="54"/>
                                        </p:tgtEl>
                                      </p:cBhvr>
                                    </p:animEffect>
                                  </p:childTnLst>
                                </p:cTn>
                              </p:par>
                              <p:par>
                                <p:cTn id="121" presetID="22" presetClass="entr" presetSubtype="2" fill="hold" grpId="0" nodeType="withEffect">
                                  <p:stCondLst>
                                    <p:cond delay="0"/>
                                  </p:stCondLst>
                                  <p:childTnLst>
                                    <p:set>
                                      <p:cBhvr>
                                        <p:cTn id="122" dur="1" fill="hold">
                                          <p:stCondLst>
                                            <p:cond delay="0"/>
                                          </p:stCondLst>
                                        </p:cTn>
                                        <p:tgtEl>
                                          <p:spTgt spid="44"/>
                                        </p:tgtEl>
                                        <p:attrNameLst>
                                          <p:attrName>style.visibility</p:attrName>
                                        </p:attrNameLst>
                                      </p:cBhvr>
                                      <p:to>
                                        <p:strVal val="visible"/>
                                      </p:to>
                                    </p:set>
                                    <p:animEffect transition="in" filter="wipe(right)">
                                      <p:cBhvr>
                                        <p:cTn id="123" dur="500"/>
                                        <p:tgtEl>
                                          <p:spTgt spid="44"/>
                                        </p:tgtEl>
                                      </p:cBhvr>
                                    </p:animEffect>
                                  </p:childTnLst>
                                </p:cTn>
                              </p:par>
                            </p:childTnLst>
                          </p:cTn>
                        </p:par>
                        <p:par>
                          <p:cTn id="124" fill="hold">
                            <p:stCondLst>
                              <p:cond delay="9500"/>
                            </p:stCondLst>
                            <p:childTnLst>
                              <p:par>
                                <p:cTn id="125" presetID="53" presetClass="entr" presetSubtype="16" fill="hold" grpId="0" nodeType="afterEffect">
                                  <p:stCondLst>
                                    <p:cond delay="0"/>
                                  </p:stCondLst>
                                  <p:childTnLst>
                                    <p:set>
                                      <p:cBhvr>
                                        <p:cTn id="126" dur="1" fill="hold">
                                          <p:stCondLst>
                                            <p:cond delay="0"/>
                                          </p:stCondLst>
                                        </p:cTn>
                                        <p:tgtEl>
                                          <p:spTgt spid="34"/>
                                        </p:tgtEl>
                                        <p:attrNameLst>
                                          <p:attrName>style.visibility</p:attrName>
                                        </p:attrNameLst>
                                      </p:cBhvr>
                                      <p:to>
                                        <p:strVal val="visible"/>
                                      </p:to>
                                    </p:set>
                                    <p:anim calcmode="lin" valueType="num">
                                      <p:cBhvr>
                                        <p:cTn id="127" dur="500" fill="hold"/>
                                        <p:tgtEl>
                                          <p:spTgt spid="34"/>
                                        </p:tgtEl>
                                        <p:attrNameLst>
                                          <p:attrName>ppt_w</p:attrName>
                                        </p:attrNameLst>
                                      </p:cBhvr>
                                      <p:tavLst>
                                        <p:tav tm="0">
                                          <p:val>
                                            <p:fltVal val="0"/>
                                          </p:val>
                                        </p:tav>
                                        <p:tav tm="100000">
                                          <p:val>
                                            <p:strVal val="#ppt_w"/>
                                          </p:val>
                                        </p:tav>
                                      </p:tavLst>
                                    </p:anim>
                                    <p:anim calcmode="lin" valueType="num">
                                      <p:cBhvr>
                                        <p:cTn id="128" dur="500" fill="hold"/>
                                        <p:tgtEl>
                                          <p:spTgt spid="34"/>
                                        </p:tgtEl>
                                        <p:attrNameLst>
                                          <p:attrName>ppt_h</p:attrName>
                                        </p:attrNameLst>
                                      </p:cBhvr>
                                      <p:tavLst>
                                        <p:tav tm="0">
                                          <p:val>
                                            <p:fltVal val="0"/>
                                          </p:val>
                                        </p:tav>
                                        <p:tav tm="100000">
                                          <p:val>
                                            <p:strVal val="#ppt_h"/>
                                          </p:val>
                                        </p:tav>
                                      </p:tavLst>
                                    </p:anim>
                                    <p:animEffect transition="in" filter="fade">
                                      <p:cBhvr>
                                        <p:cTn id="129" dur="500"/>
                                        <p:tgtEl>
                                          <p:spTgt spid="34"/>
                                        </p:tgtEl>
                                      </p:cBhvr>
                                    </p:animEffect>
                                  </p:childTnLst>
                                </p:cTn>
                              </p:par>
                            </p:childTnLst>
                          </p:cTn>
                        </p:par>
                        <p:par>
                          <p:cTn id="130" fill="hold">
                            <p:stCondLst>
                              <p:cond delay="10000"/>
                            </p:stCondLst>
                            <p:childTnLst>
                              <p:par>
                                <p:cTn id="131" presetID="22" presetClass="entr" presetSubtype="2" fill="hold" grpId="0" nodeType="afterEffect">
                                  <p:stCondLst>
                                    <p:cond delay="0"/>
                                  </p:stCondLst>
                                  <p:childTnLst>
                                    <p:set>
                                      <p:cBhvr>
                                        <p:cTn id="132" dur="1" fill="hold">
                                          <p:stCondLst>
                                            <p:cond delay="0"/>
                                          </p:stCondLst>
                                        </p:cTn>
                                        <p:tgtEl>
                                          <p:spTgt spid="30"/>
                                        </p:tgtEl>
                                        <p:attrNameLst>
                                          <p:attrName>style.visibility</p:attrName>
                                        </p:attrNameLst>
                                      </p:cBhvr>
                                      <p:to>
                                        <p:strVal val="visible"/>
                                      </p:to>
                                    </p:set>
                                    <p:animEffect transition="in" filter="wipe(right)">
                                      <p:cBhvr>
                                        <p:cTn id="133" dur="500"/>
                                        <p:tgtEl>
                                          <p:spTgt spid="30"/>
                                        </p:tgtEl>
                                      </p:cBhvr>
                                    </p:animEffect>
                                  </p:childTnLst>
                                </p:cTn>
                              </p:par>
                            </p:childTnLst>
                          </p:cTn>
                        </p:par>
                        <p:par>
                          <p:cTn id="134" fill="hold">
                            <p:stCondLst>
                              <p:cond delay="10500"/>
                            </p:stCondLst>
                            <p:childTnLst>
                              <p:par>
                                <p:cTn id="135" presetID="53" presetClass="entr" presetSubtype="16" fill="hold" grpId="0" nodeType="afterEffect">
                                  <p:stCondLst>
                                    <p:cond delay="0"/>
                                  </p:stCondLst>
                                  <p:childTnLst>
                                    <p:set>
                                      <p:cBhvr>
                                        <p:cTn id="136" dur="1" fill="hold">
                                          <p:stCondLst>
                                            <p:cond delay="0"/>
                                          </p:stCondLst>
                                        </p:cTn>
                                        <p:tgtEl>
                                          <p:spTgt spid="67"/>
                                        </p:tgtEl>
                                        <p:attrNameLst>
                                          <p:attrName>style.visibility</p:attrName>
                                        </p:attrNameLst>
                                      </p:cBhvr>
                                      <p:to>
                                        <p:strVal val="visible"/>
                                      </p:to>
                                    </p:set>
                                    <p:anim calcmode="lin" valueType="num">
                                      <p:cBhvr>
                                        <p:cTn id="137" dur="500" fill="hold"/>
                                        <p:tgtEl>
                                          <p:spTgt spid="67"/>
                                        </p:tgtEl>
                                        <p:attrNameLst>
                                          <p:attrName>ppt_w</p:attrName>
                                        </p:attrNameLst>
                                      </p:cBhvr>
                                      <p:tavLst>
                                        <p:tav tm="0">
                                          <p:val>
                                            <p:fltVal val="0"/>
                                          </p:val>
                                        </p:tav>
                                        <p:tav tm="100000">
                                          <p:val>
                                            <p:strVal val="#ppt_w"/>
                                          </p:val>
                                        </p:tav>
                                      </p:tavLst>
                                    </p:anim>
                                    <p:anim calcmode="lin" valueType="num">
                                      <p:cBhvr>
                                        <p:cTn id="138" dur="500" fill="hold"/>
                                        <p:tgtEl>
                                          <p:spTgt spid="67"/>
                                        </p:tgtEl>
                                        <p:attrNameLst>
                                          <p:attrName>ppt_h</p:attrName>
                                        </p:attrNameLst>
                                      </p:cBhvr>
                                      <p:tavLst>
                                        <p:tav tm="0">
                                          <p:val>
                                            <p:fltVal val="0"/>
                                          </p:val>
                                        </p:tav>
                                        <p:tav tm="100000">
                                          <p:val>
                                            <p:strVal val="#ppt_h"/>
                                          </p:val>
                                        </p:tav>
                                      </p:tavLst>
                                    </p:anim>
                                    <p:animEffect transition="in" filter="fade">
                                      <p:cBhvr>
                                        <p:cTn id="139" dur="500"/>
                                        <p:tgtEl>
                                          <p:spTgt spid="67"/>
                                        </p:tgtEl>
                                      </p:cBhvr>
                                    </p:animEffect>
                                  </p:childTnLst>
                                </p:cTn>
                              </p:par>
                              <p:par>
                                <p:cTn id="140" presetID="22" presetClass="entr" presetSubtype="2" fill="hold" grpId="0" nodeType="withEffect">
                                  <p:stCondLst>
                                    <p:cond delay="0"/>
                                  </p:stCondLst>
                                  <p:childTnLst>
                                    <p:set>
                                      <p:cBhvr>
                                        <p:cTn id="141" dur="1" fill="hold">
                                          <p:stCondLst>
                                            <p:cond delay="0"/>
                                          </p:stCondLst>
                                        </p:cTn>
                                        <p:tgtEl>
                                          <p:spTgt spid="43"/>
                                        </p:tgtEl>
                                        <p:attrNameLst>
                                          <p:attrName>style.visibility</p:attrName>
                                        </p:attrNameLst>
                                      </p:cBhvr>
                                      <p:to>
                                        <p:strVal val="visible"/>
                                      </p:to>
                                    </p:set>
                                    <p:animEffect transition="in" filter="wipe(right)">
                                      <p:cBhvr>
                                        <p:cTn id="142" dur="500"/>
                                        <p:tgtEl>
                                          <p:spTgt spid="43"/>
                                        </p:tgtEl>
                                      </p:cBhvr>
                                    </p:animEffect>
                                  </p:childTnLst>
                                </p:cTn>
                              </p:par>
                            </p:childTnLst>
                          </p:cTn>
                        </p:par>
                        <p:par>
                          <p:cTn id="143" fill="hold">
                            <p:stCondLst>
                              <p:cond delay="11000"/>
                            </p:stCondLst>
                            <p:childTnLst>
                              <p:par>
                                <p:cTn id="144" presetID="53" presetClass="entr" presetSubtype="16" fill="hold" grpId="0" nodeType="afterEffect">
                                  <p:stCondLst>
                                    <p:cond delay="0"/>
                                  </p:stCondLst>
                                  <p:childTnLst>
                                    <p:set>
                                      <p:cBhvr>
                                        <p:cTn id="145" dur="1" fill="hold">
                                          <p:stCondLst>
                                            <p:cond delay="0"/>
                                          </p:stCondLst>
                                        </p:cTn>
                                        <p:tgtEl>
                                          <p:spTgt spid="33"/>
                                        </p:tgtEl>
                                        <p:attrNameLst>
                                          <p:attrName>style.visibility</p:attrName>
                                        </p:attrNameLst>
                                      </p:cBhvr>
                                      <p:to>
                                        <p:strVal val="visible"/>
                                      </p:to>
                                    </p:set>
                                    <p:anim calcmode="lin" valueType="num">
                                      <p:cBhvr>
                                        <p:cTn id="146" dur="500" fill="hold"/>
                                        <p:tgtEl>
                                          <p:spTgt spid="33"/>
                                        </p:tgtEl>
                                        <p:attrNameLst>
                                          <p:attrName>ppt_w</p:attrName>
                                        </p:attrNameLst>
                                      </p:cBhvr>
                                      <p:tavLst>
                                        <p:tav tm="0">
                                          <p:val>
                                            <p:fltVal val="0"/>
                                          </p:val>
                                        </p:tav>
                                        <p:tav tm="100000">
                                          <p:val>
                                            <p:strVal val="#ppt_w"/>
                                          </p:val>
                                        </p:tav>
                                      </p:tavLst>
                                    </p:anim>
                                    <p:anim calcmode="lin" valueType="num">
                                      <p:cBhvr>
                                        <p:cTn id="147" dur="500" fill="hold"/>
                                        <p:tgtEl>
                                          <p:spTgt spid="33"/>
                                        </p:tgtEl>
                                        <p:attrNameLst>
                                          <p:attrName>ppt_h</p:attrName>
                                        </p:attrNameLst>
                                      </p:cBhvr>
                                      <p:tavLst>
                                        <p:tav tm="0">
                                          <p:val>
                                            <p:fltVal val="0"/>
                                          </p:val>
                                        </p:tav>
                                        <p:tav tm="100000">
                                          <p:val>
                                            <p:strVal val="#ppt_h"/>
                                          </p:val>
                                        </p:tav>
                                      </p:tavLst>
                                    </p:anim>
                                    <p:animEffect transition="in" filter="fade">
                                      <p:cBhvr>
                                        <p:cTn id="148" dur="500"/>
                                        <p:tgtEl>
                                          <p:spTgt spid="33"/>
                                        </p:tgtEl>
                                      </p:cBhvr>
                                    </p:animEffect>
                                  </p:childTnLst>
                                </p:cTn>
                              </p:par>
                            </p:childTnLst>
                          </p:cTn>
                        </p:par>
                        <p:par>
                          <p:cTn id="149" fill="hold">
                            <p:stCondLst>
                              <p:cond delay="11500"/>
                            </p:stCondLst>
                            <p:childTnLst>
                              <p:par>
                                <p:cTn id="150" presetID="22" presetClass="entr" presetSubtype="2" fill="hold" grpId="0" nodeType="afterEffect">
                                  <p:stCondLst>
                                    <p:cond delay="0"/>
                                  </p:stCondLst>
                                  <p:childTnLst>
                                    <p:set>
                                      <p:cBhvr>
                                        <p:cTn id="151" dur="1" fill="hold">
                                          <p:stCondLst>
                                            <p:cond delay="0"/>
                                          </p:stCondLst>
                                        </p:cTn>
                                        <p:tgtEl>
                                          <p:spTgt spid="29"/>
                                        </p:tgtEl>
                                        <p:attrNameLst>
                                          <p:attrName>style.visibility</p:attrName>
                                        </p:attrNameLst>
                                      </p:cBhvr>
                                      <p:to>
                                        <p:strVal val="visible"/>
                                      </p:to>
                                    </p:set>
                                    <p:animEffect transition="in" filter="wipe(right)">
                                      <p:cBhvr>
                                        <p:cTn id="152" dur="500"/>
                                        <p:tgtEl>
                                          <p:spTgt spid="29"/>
                                        </p:tgtEl>
                                      </p:cBhvr>
                                    </p:animEffect>
                                  </p:childTnLst>
                                </p:cTn>
                              </p:par>
                            </p:childTnLst>
                          </p:cTn>
                        </p:par>
                        <p:par>
                          <p:cTn id="153" fill="hold">
                            <p:stCondLst>
                              <p:cond delay="12000"/>
                            </p:stCondLst>
                            <p:childTnLst>
                              <p:par>
                                <p:cTn id="154" presetID="53" presetClass="entr" presetSubtype="16" fill="hold" nodeType="afterEffect">
                                  <p:stCondLst>
                                    <p:cond delay="0"/>
                                  </p:stCondLst>
                                  <p:childTnLst>
                                    <p:set>
                                      <p:cBhvr>
                                        <p:cTn id="155" dur="1" fill="hold">
                                          <p:stCondLst>
                                            <p:cond delay="0"/>
                                          </p:stCondLst>
                                        </p:cTn>
                                        <p:tgtEl>
                                          <p:spTgt spid="64"/>
                                        </p:tgtEl>
                                        <p:attrNameLst>
                                          <p:attrName>style.visibility</p:attrName>
                                        </p:attrNameLst>
                                      </p:cBhvr>
                                      <p:to>
                                        <p:strVal val="visible"/>
                                      </p:to>
                                    </p:set>
                                    <p:anim calcmode="lin" valueType="num">
                                      <p:cBhvr>
                                        <p:cTn id="156" dur="500" fill="hold"/>
                                        <p:tgtEl>
                                          <p:spTgt spid="64"/>
                                        </p:tgtEl>
                                        <p:attrNameLst>
                                          <p:attrName>ppt_w</p:attrName>
                                        </p:attrNameLst>
                                      </p:cBhvr>
                                      <p:tavLst>
                                        <p:tav tm="0">
                                          <p:val>
                                            <p:fltVal val="0"/>
                                          </p:val>
                                        </p:tav>
                                        <p:tav tm="100000">
                                          <p:val>
                                            <p:strVal val="#ppt_w"/>
                                          </p:val>
                                        </p:tav>
                                      </p:tavLst>
                                    </p:anim>
                                    <p:anim calcmode="lin" valueType="num">
                                      <p:cBhvr>
                                        <p:cTn id="157" dur="500" fill="hold"/>
                                        <p:tgtEl>
                                          <p:spTgt spid="64"/>
                                        </p:tgtEl>
                                        <p:attrNameLst>
                                          <p:attrName>ppt_h</p:attrName>
                                        </p:attrNameLst>
                                      </p:cBhvr>
                                      <p:tavLst>
                                        <p:tav tm="0">
                                          <p:val>
                                            <p:fltVal val="0"/>
                                          </p:val>
                                        </p:tav>
                                        <p:tav tm="100000">
                                          <p:val>
                                            <p:strVal val="#ppt_h"/>
                                          </p:val>
                                        </p:tav>
                                      </p:tavLst>
                                    </p:anim>
                                    <p:animEffect transition="in" filter="fade">
                                      <p:cBhvr>
                                        <p:cTn id="158" dur="500"/>
                                        <p:tgtEl>
                                          <p:spTgt spid="64"/>
                                        </p:tgtEl>
                                      </p:cBhvr>
                                    </p:animEffect>
                                  </p:childTnLst>
                                </p:cTn>
                              </p:par>
                              <p:par>
                                <p:cTn id="159" presetID="22" presetClass="entr" presetSubtype="2" fill="hold" grpId="0" nodeType="withEffect">
                                  <p:stCondLst>
                                    <p:cond delay="0"/>
                                  </p:stCondLst>
                                  <p:childTnLst>
                                    <p:set>
                                      <p:cBhvr>
                                        <p:cTn id="160" dur="1" fill="hold">
                                          <p:stCondLst>
                                            <p:cond delay="0"/>
                                          </p:stCondLst>
                                        </p:cTn>
                                        <p:tgtEl>
                                          <p:spTgt spid="45"/>
                                        </p:tgtEl>
                                        <p:attrNameLst>
                                          <p:attrName>style.visibility</p:attrName>
                                        </p:attrNameLst>
                                      </p:cBhvr>
                                      <p:to>
                                        <p:strVal val="visible"/>
                                      </p:to>
                                    </p:set>
                                    <p:animEffect transition="in" filter="wipe(right)">
                                      <p:cBhvr>
                                        <p:cTn id="16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1" grpId="0" bldLvl="0" animBg="1"/>
      <p:bldP spid="32" grpId="0" bldLvl="0" animBg="1"/>
      <p:bldP spid="33" grpId="0" bldLvl="0" animBg="1"/>
      <p:bldP spid="34" grpId="0" bldLvl="0" animBg="1"/>
      <p:bldP spid="35" grpId="0" bldLvl="0" animBg="1"/>
      <p:bldP spid="36" grpId="0" bldLvl="0" animBg="1"/>
      <p:bldP spid="37" grpId="0" bldLvl="0" animBg="1"/>
      <p:bldP spid="38" grpId="0" bldLvl="0" animBg="1"/>
      <p:bldP spid="39" grpId="0" bldLvl="0" animBg="1"/>
      <p:bldP spid="40" grpId="0" bldLvl="0" animBg="1"/>
      <p:bldP spid="41" grpId="0"/>
      <p:bldP spid="42" grpId="0"/>
      <p:bldP spid="43" grpId="0"/>
      <p:bldP spid="44" grpId="0"/>
      <p:bldP spid="45" grpId="0"/>
      <p:bldP spid="46" grpId="0"/>
      <p:bldP spid="47" grpId="0"/>
      <p:bldP spid="48" grpId="0"/>
      <p:bldP spid="52" grpId="0" bldLvl="0" animBg="1"/>
      <p:bldP spid="53" grpId="0" bldLvl="0" animBg="1"/>
      <p:bldP spid="67" grpId="0" bldLvl="0" animBg="1"/>
      <p:bldP spid="68"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25830"/>
          </a:xfrm>
          <a:prstGeom prst="rect">
            <a:avLst/>
          </a:prstGeom>
          <a:solidFill>
            <a:srgbClr val="F87616"/>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cxnSp>
        <p:nvCxnSpPr>
          <p:cNvPr id="7" name="直接连接符 6"/>
          <p:cNvCxnSpPr/>
          <p:nvPr>
            <p:custDataLst>
              <p:tags r:id="rId3"/>
            </p:custDataLst>
          </p:nvPr>
        </p:nvCxnSpPr>
        <p:spPr>
          <a:xfrm flipH="1">
            <a:off x="604222" y="3581400"/>
            <a:ext cx="10983556" cy="0"/>
          </a:xfrm>
          <a:prstGeom prst="line">
            <a:avLst/>
          </a:prstGeom>
          <a:ln w="12700">
            <a:solidFill>
              <a:schemeClr val="dk1"/>
            </a:solidFill>
            <a:prstDash val="lgDashDot"/>
          </a:ln>
        </p:spPr>
        <p:style>
          <a:lnRef idx="1">
            <a:schemeClr val="dk1"/>
          </a:lnRef>
          <a:fillRef idx="0">
            <a:schemeClr val="dk1"/>
          </a:fillRef>
          <a:effectRef idx="0">
            <a:schemeClr val="dk1"/>
          </a:effectRef>
          <a:fontRef idx="minor">
            <a:schemeClr val="tx1"/>
          </a:fontRef>
        </p:style>
      </p:cxnSp>
      <p:sp>
        <p:nvSpPr>
          <p:cNvPr id="4" name="文本框 3"/>
          <p:cNvSpPr txBox="1"/>
          <p:nvPr>
            <p:custDataLst>
              <p:tags r:id="rId4"/>
            </p:custDataLst>
          </p:nvPr>
        </p:nvSpPr>
        <p:spPr>
          <a:xfrm>
            <a:off x="457155" y="152400"/>
            <a:ext cx="11277689" cy="609600"/>
          </a:xfrm>
          <a:prstGeom prst="rect">
            <a:avLst/>
          </a:prstGeom>
          <a:noFill/>
        </p:spPr>
        <p:txBody>
          <a:bodyPr wrap="square" lIns="63500" tIns="25400" rIns="63500" bIns="25400" rtlCol="0" anchor="ctr" anchorCtr="0">
            <a:normAutofit/>
          </a:bodyPr>
          <a:lstStyle/>
          <a:p>
            <a:pPr marL="0" indent="0" algn="l">
              <a:lnSpc>
                <a:spcPct val="100000"/>
              </a:lnSpc>
              <a:spcBef>
                <a:spcPts val="0"/>
              </a:spcBef>
              <a:spcAft>
                <a:spcPts val="0"/>
              </a:spcAft>
              <a:buSzPct val="100000"/>
              <a:buNone/>
            </a:pPr>
            <a:r>
              <a:rPr lang="zh-CN" altLang="en-US" sz="3200" b="1" spc="160" dirty="0">
                <a:solidFill>
                  <a:schemeClr val="lt1"/>
                </a:solidFill>
                <a:latin typeface="微软雅黑" panose="020B0503020204020204" pitchFamily="34" charset="-122"/>
                <a:ea typeface="微软雅黑" panose="020B0503020204020204" pitchFamily="34" charset="-122"/>
              </a:rPr>
              <a:t>建筑工业化</a:t>
            </a:r>
          </a:p>
        </p:txBody>
      </p:sp>
      <p:sp>
        <p:nvSpPr>
          <p:cNvPr id="11" name="Title 6"/>
          <p:cNvSpPr txBox="1"/>
          <p:nvPr>
            <p:custDataLst>
              <p:tags r:id="rId5"/>
            </p:custDataLst>
          </p:nvPr>
        </p:nvSpPr>
        <p:spPr>
          <a:xfrm>
            <a:off x="609500" y="1901468"/>
            <a:ext cx="9753715" cy="112776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pPr>
            <a:r>
              <a:rPr lang="zh-CN" altLang="en-US" sz="2000" b="1" spc="100" dirty="0">
                <a:ln w="3175">
                  <a:noFill/>
                  <a:prstDash val="dash"/>
                </a:ln>
                <a:solidFill>
                  <a:srgbClr val="F87616"/>
                </a:solidFill>
                <a:latin typeface="微软雅黑" panose="020B0503020204020204" pitchFamily="34" charset="-122"/>
                <a:ea typeface="微软雅黑" panose="020B0503020204020204" pitchFamily="34" charset="-122"/>
                <a:cs typeface="微软雅黑" panose="020B0503020204020204" pitchFamily="34" charset="-122"/>
              </a:rPr>
              <a:t>工业化建筑体系</a:t>
            </a: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主要是以建筑构配件和建筑制品作为标准化和定型化的研究对象，重点研究各种预制构配件、配套建筑制品及其连接技术的标准化和通用化，是使各种类型的建筑物所需的构配件和节点构造做法可互换通用的商品化建筑体系。</a:t>
            </a:r>
          </a:p>
        </p:txBody>
      </p:sp>
      <p:sp>
        <p:nvSpPr>
          <p:cNvPr id="5" name="Title 6"/>
          <p:cNvSpPr txBox="1"/>
          <p:nvPr>
            <p:custDataLst>
              <p:tags r:id="rId6"/>
            </p:custDataLst>
          </p:nvPr>
        </p:nvSpPr>
        <p:spPr>
          <a:xfrm>
            <a:off x="609625" y="3962400"/>
            <a:ext cx="10972876" cy="1981213"/>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pP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所谓</a:t>
            </a:r>
            <a:r>
              <a:rPr lang="zh-CN" altLang="en-US" sz="2000" b="1" spc="100" dirty="0">
                <a:ln w="3175">
                  <a:noFill/>
                  <a:prstDash val="dash"/>
                </a:ln>
                <a:solidFill>
                  <a:srgbClr val="F87616"/>
                </a:solidFill>
                <a:latin typeface="微软雅黑" panose="020B0503020204020204" pitchFamily="34" charset="-122"/>
                <a:ea typeface="微软雅黑" panose="020B0503020204020204" pitchFamily="34" charset="-122"/>
                <a:cs typeface="微软雅黑" panose="020B0503020204020204" pitchFamily="34" charset="-122"/>
              </a:rPr>
              <a:t>建筑工业化</a:t>
            </a: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就是通过现代化的制造、运输、安装和科学管理的大工业生产方式，来代替传统的、分散的手工业生产方式。这主要意味着要尽量利用先进的技术，在保证质量的前提下，用尽可能少的工时，在比较短的时间内，用最合理的价格来建造符合各种使用要求的建筑。</a:t>
            </a:r>
          </a:p>
        </p:txBody>
      </p:sp>
      <p:grpSp>
        <p:nvGrpSpPr>
          <p:cNvPr id="23" name="Group 4"/>
          <p:cNvGrpSpPr>
            <a:grpSpLocks noChangeAspect="1"/>
          </p:cNvGrpSpPr>
          <p:nvPr>
            <p:custDataLst>
              <p:tags r:id="rId7"/>
            </p:custDataLst>
          </p:nvPr>
        </p:nvGrpSpPr>
        <p:grpSpPr bwMode="auto">
          <a:xfrm rot="10800000">
            <a:off x="10765160" y="2058690"/>
            <a:ext cx="826161" cy="762006"/>
            <a:chOff x="3703" y="1843"/>
            <a:chExt cx="562" cy="519"/>
          </a:xfrm>
        </p:grpSpPr>
        <p:sp>
          <p:nvSpPr>
            <p:cNvPr id="24" name="AutoShape 3"/>
            <p:cNvSpPr>
              <a:spLocks noChangeAspect="1" noChangeArrowheads="1" noTextEdit="1"/>
            </p:cNvSpPr>
            <p:nvPr>
              <p:custDataLst>
                <p:tags r:id="rId8"/>
              </p:custDataLst>
            </p:nvPr>
          </p:nvSpPr>
          <p:spPr bwMode="auto">
            <a:xfrm>
              <a:off x="3703" y="1843"/>
              <a:ext cx="562" cy="51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25" name="Freeform 5"/>
            <p:cNvSpPr>
              <a:spLocks noEditPoints="1"/>
            </p:cNvSpPr>
            <p:nvPr>
              <p:custDataLst>
                <p:tags r:id="rId9"/>
              </p:custDataLst>
            </p:nvPr>
          </p:nvSpPr>
          <p:spPr bwMode="auto">
            <a:xfrm>
              <a:off x="3705" y="1843"/>
              <a:ext cx="563" cy="521"/>
            </a:xfrm>
            <a:custGeom>
              <a:avLst/>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7">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chemeClr val="accent2">
                <a:lumMod val="60000"/>
                <a:lumOff val="40000"/>
              </a:schemeClr>
            </a:solidFill>
            <a:ln w="9525">
              <a:noFill/>
              <a:round/>
            </a:ln>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25830"/>
          </a:xfrm>
          <a:prstGeom prst="rect">
            <a:avLst/>
          </a:prstGeom>
          <a:solidFill>
            <a:srgbClr val="F87616"/>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cxnSp>
        <p:nvCxnSpPr>
          <p:cNvPr id="7" name="直接连接符 6"/>
          <p:cNvCxnSpPr/>
          <p:nvPr>
            <p:custDataLst>
              <p:tags r:id="rId3"/>
            </p:custDataLst>
          </p:nvPr>
        </p:nvCxnSpPr>
        <p:spPr>
          <a:xfrm flipH="1">
            <a:off x="604222" y="3581400"/>
            <a:ext cx="10983556" cy="0"/>
          </a:xfrm>
          <a:prstGeom prst="line">
            <a:avLst/>
          </a:prstGeom>
          <a:ln w="12700">
            <a:solidFill>
              <a:schemeClr val="dk1"/>
            </a:solidFill>
            <a:prstDash val="lgDashDot"/>
          </a:ln>
        </p:spPr>
        <p:style>
          <a:lnRef idx="1">
            <a:schemeClr val="dk1"/>
          </a:lnRef>
          <a:fillRef idx="0">
            <a:schemeClr val="dk1"/>
          </a:fillRef>
          <a:effectRef idx="0">
            <a:schemeClr val="dk1"/>
          </a:effectRef>
          <a:fontRef idx="minor">
            <a:schemeClr val="tx1"/>
          </a:fontRef>
        </p:style>
      </p:cxnSp>
      <p:sp>
        <p:nvSpPr>
          <p:cNvPr id="3" name="文本框 2"/>
          <p:cNvSpPr txBox="1"/>
          <p:nvPr>
            <p:custDataLst>
              <p:tags r:id="rId4"/>
            </p:custDataLst>
          </p:nvPr>
        </p:nvSpPr>
        <p:spPr>
          <a:xfrm>
            <a:off x="457155" y="152400"/>
            <a:ext cx="11277689" cy="609600"/>
          </a:xfrm>
          <a:prstGeom prst="rect">
            <a:avLst/>
          </a:prstGeom>
          <a:noFill/>
        </p:spPr>
        <p:txBody>
          <a:bodyPr wrap="square" lIns="63500" tIns="25400" rIns="63500" bIns="25400" rtlCol="0" anchor="ctr" anchorCtr="0">
            <a:normAutofit/>
          </a:bodyPr>
          <a:lstStyle/>
          <a:p>
            <a:pPr marL="0" indent="0" algn="l">
              <a:lnSpc>
                <a:spcPct val="100000"/>
              </a:lnSpc>
              <a:spcBef>
                <a:spcPts val="0"/>
              </a:spcBef>
              <a:spcAft>
                <a:spcPts val="0"/>
              </a:spcAft>
              <a:buSzPct val="100000"/>
              <a:buNone/>
            </a:pPr>
            <a:r>
              <a:rPr lang="zh-CN" altLang="en-US" sz="3200" b="1" spc="160" dirty="0">
                <a:solidFill>
                  <a:schemeClr val="lt1"/>
                </a:solidFill>
                <a:latin typeface="微软雅黑" panose="020B0503020204020204" pitchFamily="34" charset="-122"/>
                <a:ea typeface="微软雅黑" panose="020B0503020204020204" pitchFamily="34" charset="-122"/>
                <a:sym typeface="思源黑体" panose="020B0400000000000000" pitchFamily="34" charset="-122"/>
              </a:rPr>
              <a:t>建筑标准化</a:t>
            </a:r>
          </a:p>
        </p:txBody>
      </p:sp>
      <p:sp>
        <p:nvSpPr>
          <p:cNvPr id="11" name="Title 6"/>
          <p:cNvSpPr txBox="1"/>
          <p:nvPr>
            <p:custDataLst>
              <p:tags r:id="rId5"/>
            </p:custDataLst>
          </p:nvPr>
        </p:nvSpPr>
        <p:spPr>
          <a:xfrm>
            <a:off x="609500" y="1687954"/>
            <a:ext cx="9753715" cy="1361592"/>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pPr>
            <a:r>
              <a:rPr lang="zh-CN" altLang="en-US" sz="1800" b="1" spc="100" dirty="0">
                <a:ln w="3175">
                  <a:noFill/>
                  <a:prstDash val="dash"/>
                </a:ln>
                <a:solidFill>
                  <a:srgbClr val="F87616"/>
                </a:solidFill>
                <a:latin typeface="微软雅黑" panose="020B0503020204020204" pitchFamily="34" charset="-122"/>
                <a:ea typeface="微软雅黑" panose="020B0503020204020204" pitchFamily="34" charset="-122"/>
                <a:cs typeface="微软雅黑" panose="020B0503020204020204" pitchFamily="34" charset="-122"/>
              </a:rPr>
              <a:t>建筑标准化工作的基本任务：</a:t>
            </a:r>
            <a:r>
              <a:rPr lang="zh-CN" altLang="en-US" sz="18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制定建筑标准（含规范、规程），组织实施标准和对标准的实施进行监督。建筑标准是建筑业进行勘察、设计、生产或施工、检验或验收等技术性活动的依据，是实行建筑科学管理的重要手段，是保证建筑工程和产品质量的有力工具。</a:t>
            </a:r>
          </a:p>
        </p:txBody>
      </p:sp>
      <p:sp>
        <p:nvSpPr>
          <p:cNvPr id="5" name="Title 6"/>
          <p:cNvSpPr txBox="1"/>
          <p:nvPr>
            <p:custDataLst>
              <p:tags r:id="rId6"/>
            </p:custDataLst>
          </p:nvPr>
        </p:nvSpPr>
        <p:spPr>
          <a:xfrm>
            <a:off x="609625" y="3962400"/>
            <a:ext cx="10972876" cy="1981213"/>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pPr>
            <a:r>
              <a:rPr lang="zh-CN" altLang="en-US" sz="18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建筑标准化是建筑工业化的基础。要通过建筑标准化推广应用各专业领域中先进的经验、标准和成果，加速科学技术转化为生产力的步伐，促进建筑产业化与施工机械化的发展，使建筑业获得最佳的经济效益和社会效益。</a:t>
            </a:r>
          </a:p>
        </p:txBody>
      </p:sp>
      <p:grpSp>
        <p:nvGrpSpPr>
          <p:cNvPr id="23" name="Group 4"/>
          <p:cNvGrpSpPr>
            <a:grpSpLocks noChangeAspect="1"/>
          </p:cNvGrpSpPr>
          <p:nvPr>
            <p:custDataLst>
              <p:tags r:id="rId7"/>
            </p:custDataLst>
          </p:nvPr>
        </p:nvGrpSpPr>
        <p:grpSpPr bwMode="auto">
          <a:xfrm rot="10800000">
            <a:off x="10759445" y="2064405"/>
            <a:ext cx="826161" cy="762006"/>
            <a:chOff x="3703" y="1843"/>
            <a:chExt cx="562" cy="519"/>
          </a:xfrm>
        </p:grpSpPr>
        <p:sp>
          <p:nvSpPr>
            <p:cNvPr id="24" name="AutoShape 3"/>
            <p:cNvSpPr>
              <a:spLocks noChangeAspect="1" noChangeArrowheads="1" noTextEdit="1"/>
            </p:cNvSpPr>
            <p:nvPr>
              <p:custDataLst>
                <p:tags r:id="rId8"/>
              </p:custDataLst>
            </p:nvPr>
          </p:nvSpPr>
          <p:spPr bwMode="auto">
            <a:xfrm>
              <a:off x="3703" y="1843"/>
              <a:ext cx="562" cy="51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25" name="Freeform 5"/>
            <p:cNvSpPr>
              <a:spLocks noEditPoints="1"/>
            </p:cNvSpPr>
            <p:nvPr>
              <p:custDataLst>
                <p:tags r:id="rId9"/>
              </p:custDataLst>
            </p:nvPr>
          </p:nvSpPr>
          <p:spPr bwMode="auto">
            <a:xfrm>
              <a:off x="3705" y="1843"/>
              <a:ext cx="563" cy="521"/>
            </a:xfrm>
            <a:custGeom>
              <a:avLst/>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7">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rgbClr val="F9C613"/>
            </a:solidFill>
            <a:ln w="9525">
              <a:noFill/>
              <a:round/>
            </a:ln>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燕尾形 9"/>
          <p:cNvSpPr/>
          <p:nvPr/>
        </p:nvSpPr>
        <p:spPr>
          <a:xfrm>
            <a:off x="1217295" y="3850005"/>
            <a:ext cx="3128645" cy="304165"/>
          </a:xfrm>
          <a:prstGeom prst="chevron">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8" name="燕尾形 10"/>
          <p:cNvSpPr/>
          <p:nvPr/>
        </p:nvSpPr>
        <p:spPr>
          <a:xfrm>
            <a:off x="4685665" y="3850005"/>
            <a:ext cx="3128645" cy="304165"/>
          </a:xfrm>
          <a:prstGeom prst="chevron">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9" name="燕尾形 11"/>
          <p:cNvSpPr/>
          <p:nvPr/>
        </p:nvSpPr>
        <p:spPr>
          <a:xfrm>
            <a:off x="8183245" y="3850005"/>
            <a:ext cx="3128645" cy="304165"/>
          </a:xfrm>
          <a:prstGeom prst="chevron">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21" name="文本框 20"/>
          <p:cNvSpPr txBox="1"/>
          <p:nvPr/>
        </p:nvSpPr>
        <p:spPr>
          <a:xfrm>
            <a:off x="1217295" y="1496060"/>
            <a:ext cx="2788285"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b="1" i="0" u="none" strike="noStrike" kern="1200" cap="none" spc="0" normalizeH="0" baseline="0" noProof="0" dirty="0">
                <a:ln>
                  <a:noFill/>
                </a:ln>
                <a:solidFill>
                  <a:schemeClr val="accent1"/>
                </a:solidFill>
                <a:effectLst/>
                <a:uLnTx/>
                <a:uFillTx/>
                <a:cs typeface="+mn-ea"/>
                <a:sym typeface="+mn-lt"/>
              </a:rPr>
              <a:t>（一）基本模数</a:t>
            </a:r>
          </a:p>
        </p:txBody>
      </p:sp>
      <p:sp>
        <p:nvSpPr>
          <p:cNvPr id="22" name="文本框 8"/>
          <p:cNvSpPr txBox="1"/>
          <p:nvPr/>
        </p:nvSpPr>
        <p:spPr>
          <a:xfrm>
            <a:off x="8501380" y="1496060"/>
            <a:ext cx="2493010"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b="1" i="0" u="none" strike="noStrike" kern="1200" cap="none" spc="0" normalizeH="0" baseline="0" noProof="0" dirty="0">
                <a:ln>
                  <a:noFill/>
                </a:ln>
                <a:solidFill>
                  <a:schemeClr val="accent3"/>
                </a:solidFill>
                <a:effectLst/>
                <a:uLnTx/>
                <a:uFillTx/>
                <a:cs typeface="+mn-ea"/>
                <a:sym typeface="+mn-lt"/>
              </a:rPr>
              <a:t>（三）模数数列</a:t>
            </a:r>
          </a:p>
        </p:txBody>
      </p:sp>
      <p:sp>
        <p:nvSpPr>
          <p:cNvPr id="24" name="文本框 23"/>
          <p:cNvSpPr txBox="1"/>
          <p:nvPr/>
        </p:nvSpPr>
        <p:spPr>
          <a:xfrm>
            <a:off x="4686300" y="4241800"/>
            <a:ext cx="2794000"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b="1" i="0" u="none" strike="noStrike" kern="1200" cap="none" spc="0" normalizeH="0" baseline="0" noProof="0" dirty="0">
                <a:ln>
                  <a:noFill/>
                </a:ln>
                <a:solidFill>
                  <a:schemeClr val="accent2"/>
                </a:solidFill>
                <a:effectLst/>
                <a:uLnTx/>
                <a:uFillTx/>
                <a:cs typeface="+mn-ea"/>
                <a:sym typeface="+mn-lt"/>
              </a:rPr>
              <a:t>（二）导出模数</a:t>
            </a:r>
          </a:p>
        </p:txBody>
      </p:sp>
      <p:cxnSp>
        <p:nvCxnSpPr>
          <p:cNvPr id="25" name="直接连接符 24"/>
          <p:cNvCxnSpPr/>
          <p:nvPr/>
        </p:nvCxnSpPr>
        <p:spPr>
          <a:xfrm>
            <a:off x="10973435" y="2186940"/>
            <a:ext cx="0" cy="1744980"/>
          </a:xfrm>
          <a:prstGeom prst="line">
            <a:avLst/>
          </a:prstGeom>
          <a:noFill/>
          <a:ln w="9525" cap="flat" cmpd="sng" algn="ctr">
            <a:solidFill>
              <a:schemeClr val="accent3"/>
            </a:solidFill>
            <a:prstDash val="solid"/>
          </a:ln>
          <a:effectLst/>
        </p:spPr>
      </p:cxnSp>
      <p:cxnSp>
        <p:nvCxnSpPr>
          <p:cNvPr id="26" name="直接连接符 25"/>
          <p:cNvCxnSpPr/>
          <p:nvPr/>
        </p:nvCxnSpPr>
        <p:spPr>
          <a:xfrm>
            <a:off x="7469505" y="4154170"/>
            <a:ext cx="0" cy="1744980"/>
          </a:xfrm>
          <a:prstGeom prst="line">
            <a:avLst/>
          </a:prstGeom>
          <a:noFill/>
          <a:ln w="9525" cap="flat" cmpd="sng" algn="ctr">
            <a:solidFill>
              <a:schemeClr val="accent2"/>
            </a:solidFill>
            <a:prstDash val="solid"/>
          </a:ln>
          <a:effectLst/>
        </p:spPr>
      </p:cxnSp>
      <p:sp>
        <p:nvSpPr>
          <p:cNvPr id="27" name="文本框 26"/>
          <p:cNvSpPr txBox="1"/>
          <p:nvPr/>
        </p:nvSpPr>
        <p:spPr>
          <a:xfrm>
            <a:off x="3540760" y="4161155"/>
            <a:ext cx="616585" cy="5829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accent1"/>
                </a:solidFill>
                <a:effectLst/>
                <a:uLnTx/>
                <a:uFillTx/>
                <a:cs typeface="+mn-ea"/>
                <a:sym typeface="+mn-lt"/>
              </a:rPr>
              <a:t>1</a:t>
            </a:r>
            <a:endParaRPr kumimoji="0" lang="zh-CN" altLang="en-US" sz="3200" b="1" i="0" u="none" strike="noStrike" kern="0" cap="none" spc="0" normalizeH="0" baseline="0" noProof="0" dirty="0">
              <a:ln>
                <a:noFill/>
              </a:ln>
              <a:solidFill>
                <a:schemeClr val="accent1"/>
              </a:solidFill>
              <a:effectLst/>
              <a:uLnTx/>
              <a:uFillTx/>
              <a:cs typeface="+mn-ea"/>
              <a:sym typeface="+mn-lt"/>
            </a:endParaRPr>
          </a:p>
        </p:txBody>
      </p:sp>
      <p:sp>
        <p:nvSpPr>
          <p:cNvPr id="28" name="文本框 27"/>
          <p:cNvSpPr txBox="1"/>
          <p:nvPr/>
        </p:nvSpPr>
        <p:spPr>
          <a:xfrm>
            <a:off x="7079615" y="3060700"/>
            <a:ext cx="579755" cy="5829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accent2"/>
                </a:solidFill>
                <a:effectLst/>
                <a:uLnTx/>
                <a:uFillTx/>
                <a:cs typeface="+mn-ea"/>
                <a:sym typeface="+mn-lt"/>
              </a:rPr>
              <a:t>2</a:t>
            </a:r>
            <a:endParaRPr kumimoji="0" lang="zh-CN" altLang="en-US" sz="3200" b="1" i="0" u="none" strike="noStrike" kern="0" cap="none" spc="0" normalizeH="0" baseline="0" noProof="0" dirty="0">
              <a:ln>
                <a:noFill/>
              </a:ln>
              <a:solidFill>
                <a:schemeClr val="accent2"/>
              </a:solidFill>
              <a:effectLst/>
              <a:uLnTx/>
              <a:uFillTx/>
              <a:cs typeface="+mn-ea"/>
              <a:sym typeface="+mn-lt"/>
            </a:endParaRPr>
          </a:p>
        </p:txBody>
      </p:sp>
      <p:sp>
        <p:nvSpPr>
          <p:cNvPr id="29" name="文本框 28"/>
          <p:cNvSpPr txBox="1"/>
          <p:nvPr/>
        </p:nvSpPr>
        <p:spPr>
          <a:xfrm>
            <a:off x="10554335" y="4248785"/>
            <a:ext cx="579755" cy="5829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accent3"/>
                </a:solidFill>
                <a:effectLst/>
                <a:uLnTx/>
                <a:uFillTx/>
                <a:cs typeface="+mn-ea"/>
                <a:sym typeface="+mn-lt"/>
              </a:rPr>
              <a:t>3</a:t>
            </a:r>
            <a:endParaRPr kumimoji="0" lang="zh-CN" altLang="en-US" sz="3200" b="1" i="0" u="none" strike="noStrike" kern="0" cap="none" spc="0" normalizeH="0" baseline="0" noProof="0" dirty="0">
              <a:ln>
                <a:noFill/>
              </a:ln>
              <a:solidFill>
                <a:schemeClr val="accent3"/>
              </a:solidFill>
              <a:effectLst/>
              <a:uLnTx/>
              <a:uFillTx/>
              <a:cs typeface="+mn-ea"/>
              <a:sym typeface="+mn-lt"/>
            </a:endParaRPr>
          </a:p>
        </p:txBody>
      </p:sp>
      <p:sp>
        <p:nvSpPr>
          <p:cNvPr id="31" name="矩形 30"/>
          <p:cNvSpPr/>
          <p:nvPr/>
        </p:nvSpPr>
        <p:spPr>
          <a:xfrm>
            <a:off x="1216660" y="1917700"/>
            <a:ext cx="2789555" cy="1768475"/>
          </a:xfrm>
          <a:prstGeom prst="rect">
            <a:avLst/>
          </a:prstGeom>
        </p:spPr>
        <p:txBody>
          <a:bodyPr wrap="square">
            <a:spAutoFit/>
          </a:bodyPr>
          <a:lstStyle/>
          <a:p>
            <a:pPr algn="r">
              <a:lnSpc>
                <a:spcPct val="130000"/>
              </a:lnSpc>
            </a:pPr>
            <a:r>
              <a:rPr lang="zh-CN" altLang="en-US" sz="1400" dirty="0">
                <a:solidFill>
                  <a:schemeClr val="tx1">
                    <a:lumMod val="85000"/>
                    <a:lumOff val="15000"/>
                  </a:schemeClr>
                </a:solidFill>
                <a:cs typeface="+mn-ea"/>
                <a:sym typeface="+mn-lt"/>
              </a:rPr>
              <a:t>建筑模数协调统一标准采用的基本模数的数值为100mm， 其符号为M。即1M=100mm。整个建筑物和建筑物的一部分以及建筑组合件的模数化尺寸，应是基本模数的倍数。</a:t>
            </a:r>
          </a:p>
        </p:txBody>
      </p:sp>
      <p:sp>
        <p:nvSpPr>
          <p:cNvPr id="32" name="矩形 31"/>
          <p:cNvSpPr/>
          <p:nvPr/>
        </p:nvSpPr>
        <p:spPr>
          <a:xfrm>
            <a:off x="8182610" y="1917700"/>
            <a:ext cx="2782570" cy="1489075"/>
          </a:xfrm>
          <a:prstGeom prst="rect">
            <a:avLst/>
          </a:prstGeom>
        </p:spPr>
        <p:txBody>
          <a:bodyPr wrap="square">
            <a:spAutoFit/>
          </a:bodyPr>
          <a:lstStyle/>
          <a:p>
            <a:pPr algn="r">
              <a:lnSpc>
                <a:spcPct val="130000"/>
              </a:lnSpc>
            </a:pPr>
            <a:r>
              <a:rPr lang="zh-CN" altLang="en-US" sz="1400" dirty="0">
                <a:solidFill>
                  <a:schemeClr val="tx1">
                    <a:lumMod val="85000"/>
                    <a:lumOff val="15000"/>
                  </a:schemeClr>
                </a:solidFill>
                <a:cs typeface="+mn-ea"/>
                <a:sym typeface="+mn-lt"/>
              </a:rPr>
              <a:t>模数数列，它的采用可以使不同类型的建筑物及其各组成部分之间的尺寸统一与协调，达到减少尺寸范围以及使尺寸的叠加和分割有较大灵活性的目的。</a:t>
            </a:r>
          </a:p>
        </p:txBody>
      </p:sp>
      <p:sp>
        <p:nvSpPr>
          <p:cNvPr id="33" name="矩形 32"/>
          <p:cNvSpPr/>
          <p:nvPr/>
        </p:nvSpPr>
        <p:spPr>
          <a:xfrm>
            <a:off x="4198620" y="4705985"/>
            <a:ext cx="3216275" cy="2047875"/>
          </a:xfrm>
          <a:prstGeom prst="rect">
            <a:avLst/>
          </a:prstGeom>
        </p:spPr>
        <p:txBody>
          <a:bodyPr wrap="square">
            <a:spAutoFit/>
          </a:bodyPr>
          <a:lstStyle/>
          <a:p>
            <a:pPr algn="r">
              <a:lnSpc>
                <a:spcPct val="130000"/>
              </a:lnSpc>
            </a:pPr>
            <a:r>
              <a:rPr lang="zh-CN" altLang="en-US" sz="1400" dirty="0">
                <a:solidFill>
                  <a:schemeClr val="tx1">
                    <a:lumMod val="85000"/>
                    <a:lumOff val="15000"/>
                  </a:schemeClr>
                </a:solidFill>
                <a:cs typeface="+mn-ea"/>
                <a:sym typeface="+mn-lt"/>
              </a:rPr>
              <a:t>导出模数分为扩大模数和分模数，其基数为：扩大模数的基数为2M、3M、6M、9M、12M……，其相应的尺寸分别为200mm、300mm、600mm、900mm、1 200mm……。分模数基数为M/10、M/</a:t>
            </a:r>
            <a:r>
              <a:rPr lang="zh-CN" altLang="en-US" sz="1400" dirty="0" smtClean="0">
                <a:solidFill>
                  <a:schemeClr val="tx1">
                    <a:lumMod val="85000"/>
                    <a:lumOff val="15000"/>
                  </a:schemeClr>
                </a:solidFill>
                <a:cs typeface="+mn-ea"/>
                <a:sym typeface="+mn-lt"/>
              </a:rPr>
              <a:t>5、</a:t>
            </a:r>
            <a:r>
              <a:rPr lang="zh-CN" altLang="en-US" sz="1400" dirty="0">
                <a:solidFill>
                  <a:schemeClr val="tx1">
                    <a:lumMod val="85000"/>
                    <a:lumOff val="15000"/>
                  </a:schemeClr>
                </a:solidFill>
                <a:cs typeface="+mn-ea"/>
                <a:sym typeface="+mn-lt"/>
              </a:rPr>
              <a:t>M/2，其相应的尺寸为10mm、20mm、50mm。</a:t>
            </a:r>
          </a:p>
        </p:txBody>
      </p:sp>
      <p:cxnSp>
        <p:nvCxnSpPr>
          <p:cNvPr id="3" name="直接连接符 2"/>
          <p:cNvCxnSpPr/>
          <p:nvPr/>
        </p:nvCxnSpPr>
        <p:spPr>
          <a:xfrm>
            <a:off x="4005580" y="2105025"/>
            <a:ext cx="0" cy="1744980"/>
          </a:xfrm>
          <a:prstGeom prst="line">
            <a:avLst/>
          </a:prstGeom>
          <a:noFill/>
          <a:ln w="9525" cap="flat" cmpd="sng" algn="ctr">
            <a:solidFill>
              <a:srgbClr val="0070C0"/>
            </a:solidFill>
            <a:prstDash val="solid"/>
          </a:ln>
          <a:effectLst/>
        </p:spPr>
      </p:cxnSp>
      <p:sp>
        <p:nvSpPr>
          <p:cNvPr id="4" name="文本框 3"/>
          <p:cNvSpPr txBox="1"/>
          <p:nvPr/>
        </p:nvSpPr>
        <p:spPr>
          <a:xfrm>
            <a:off x="1112060" y="388938"/>
            <a:ext cx="40695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建筑模数制</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41375" y="1124560"/>
            <a:ext cx="10275570" cy="1743165"/>
            <a:chOff x="1325" y="1176"/>
            <a:chExt cx="16182" cy="2745"/>
          </a:xfrm>
        </p:grpSpPr>
        <p:sp>
          <p:nvSpPr>
            <p:cNvPr id="25" name="Rectangle 8"/>
            <p:cNvSpPr>
              <a:spLocks noChangeArrowheads="1"/>
            </p:cNvSpPr>
            <p:nvPr/>
          </p:nvSpPr>
          <p:spPr bwMode="auto">
            <a:xfrm>
              <a:off x="1455" y="1540"/>
              <a:ext cx="16052" cy="2381"/>
            </a:xfrm>
            <a:prstGeom prst="rect">
              <a:avLst/>
            </a:prstGeom>
            <a:solidFill>
              <a:schemeClr val="bg1">
                <a:lumMod val="85000"/>
              </a:schemeClr>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28" name="Freeform 7"/>
            <p:cNvSpPr/>
            <p:nvPr/>
          </p:nvSpPr>
          <p:spPr bwMode="auto">
            <a:xfrm>
              <a:off x="1325" y="1176"/>
              <a:ext cx="130" cy="862"/>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29" name="Freeform 9"/>
            <p:cNvSpPr/>
            <p:nvPr/>
          </p:nvSpPr>
          <p:spPr bwMode="auto">
            <a:xfrm>
              <a:off x="1325" y="1204"/>
              <a:ext cx="5102" cy="666"/>
            </a:xfrm>
            <a:custGeom>
              <a:avLst/>
              <a:gdLst>
                <a:gd name="T0" fmla="*/ 0 w 2547"/>
                <a:gd name="T1" fmla="*/ 0 h 366"/>
                <a:gd name="T2" fmla="*/ 2547 w 2547"/>
                <a:gd name="T3" fmla="*/ 0 h 366"/>
                <a:gd name="T4" fmla="*/ 2400 w 2547"/>
                <a:gd name="T5" fmla="*/ 185 h 366"/>
                <a:gd name="T6" fmla="*/ 2547 w 2547"/>
                <a:gd name="T7" fmla="*/ 366 h 366"/>
                <a:gd name="T8" fmla="*/ 0 w 2547"/>
                <a:gd name="T9" fmla="*/ 366 h 366"/>
                <a:gd name="T10" fmla="*/ 0 w 2547"/>
                <a:gd name="T11" fmla="*/ 0 h 366"/>
              </a:gdLst>
              <a:ahLst/>
              <a:cxnLst>
                <a:cxn ang="0">
                  <a:pos x="T0" y="T1"/>
                </a:cxn>
                <a:cxn ang="0">
                  <a:pos x="T2" y="T3"/>
                </a:cxn>
                <a:cxn ang="0">
                  <a:pos x="T4" y="T5"/>
                </a:cxn>
                <a:cxn ang="0">
                  <a:pos x="T6" y="T7"/>
                </a:cxn>
                <a:cxn ang="0">
                  <a:pos x="T8" y="T9"/>
                </a:cxn>
                <a:cxn ang="0">
                  <a:pos x="T10" y="T11"/>
                </a:cxn>
              </a:cxnLst>
              <a:rect l="0" t="0" r="r" b="b"/>
              <a:pathLst>
                <a:path w="2547" h="366">
                  <a:moveTo>
                    <a:pt x="0" y="0"/>
                  </a:moveTo>
                  <a:lnTo>
                    <a:pt x="2547" y="0"/>
                  </a:lnTo>
                  <a:lnTo>
                    <a:pt x="2400" y="185"/>
                  </a:lnTo>
                  <a:lnTo>
                    <a:pt x="2547" y="366"/>
                  </a:lnTo>
                  <a:lnTo>
                    <a:pt x="0" y="366"/>
                  </a:lnTo>
                  <a:lnTo>
                    <a:pt x="0" y="0"/>
                  </a:lnTo>
                  <a:close/>
                </a:path>
              </a:pathLst>
            </a:custGeom>
            <a:solidFill>
              <a:srgbClr val="F87616"/>
            </a:solidFill>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lstStyle/>
            <a:p>
              <a:endParaRPr lang="zh-CN" altLang="en-US">
                <a:solidFill>
                  <a:schemeClr val="bg1"/>
                </a:solidFill>
              </a:endParaRPr>
            </a:p>
          </p:txBody>
        </p:sp>
        <p:sp>
          <p:nvSpPr>
            <p:cNvPr id="33" name="TextBox 32"/>
            <p:cNvSpPr txBox="1"/>
            <p:nvPr/>
          </p:nvSpPr>
          <p:spPr>
            <a:xfrm>
              <a:off x="1455" y="1204"/>
              <a:ext cx="3088" cy="628"/>
            </a:xfrm>
            <a:prstGeom prst="rect">
              <a:avLst/>
            </a:prstGeom>
            <a:noFill/>
          </p:spPr>
          <p:txBody>
            <a:bodyPr wrap="none" rtlCol="0">
              <a:spAutoFit/>
            </a:bodyPr>
            <a:lstStyle/>
            <a:p>
              <a:pPr algn="l"/>
              <a:r>
                <a:rPr sz="2000" b="1" dirty="0" smtClean="0">
                  <a:solidFill>
                    <a:schemeClr val="bg1"/>
                  </a:solidFill>
                  <a:latin typeface="+mj-ea"/>
                  <a:ea typeface="+mj-ea"/>
                </a:rPr>
                <a:t>（一）标志尺寸</a:t>
              </a:r>
            </a:p>
          </p:txBody>
        </p:sp>
        <p:sp>
          <p:nvSpPr>
            <p:cNvPr id="36" name="TextBox 35"/>
            <p:cNvSpPr txBox="1"/>
            <p:nvPr/>
          </p:nvSpPr>
          <p:spPr>
            <a:xfrm>
              <a:off x="1959" y="2038"/>
              <a:ext cx="15103" cy="1151"/>
            </a:xfrm>
            <a:prstGeom prst="rect">
              <a:avLst/>
            </a:prstGeom>
            <a:noFill/>
          </p:spPr>
          <p:txBody>
            <a:bodyPr wrap="square" rtlCol="0">
              <a:spAutoFit/>
            </a:bodyPr>
            <a:lstStyle/>
            <a:p>
              <a:pPr>
                <a:lnSpc>
                  <a:spcPct val="130000"/>
                </a:lnSpc>
                <a:spcBef>
                  <a:spcPts val="0"/>
                </a:spcBef>
                <a:spcAft>
                  <a:spcPts val="0"/>
                </a:spcAft>
              </a:pPr>
              <a:r>
                <a:rPr lang="zh-CN" altLang="en-US" sz="1600" dirty="0">
                  <a:solidFill>
                    <a:schemeClr val="tx1"/>
                  </a:solidFill>
                  <a:latin typeface="+mn-ea"/>
                  <a:ea typeface="+mn-ea"/>
                </a:rPr>
                <a:t>符合模数数列的规定，用以标注建筑物定位轴面、定位面或定位轴线、定位线之间的垂直距离（如开间或柱距、进深或跨度、层高等）以及建筑构配件、建筑组合件、建筑制品、有关设备界限之间的尺寸。</a:t>
              </a:r>
            </a:p>
          </p:txBody>
        </p:sp>
      </p:grpSp>
      <p:grpSp>
        <p:nvGrpSpPr>
          <p:cNvPr id="3" name="组合 2"/>
          <p:cNvGrpSpPr/>
          <p:nvPr/>
        </p:nvGrpSpPr>
        <p:grpSpPr>
          <a:xfrm>
            <a:off x="841375" y="2979635"/>
            <a:ext cx="10275570" cy="1763245"/>
            <a:chOff x="1325" y="4569"/>
            <a:chExt cx="16182" cy="2777"/>
          </a:xfrm>
        </p:grpSpPr>
        <p:sp>
          <p:nvSpPr>
            <p:cNvPr id="22" name="Rectangle 11"/>
            <p:cNvSpPr>
              <a:spLocks noChangeArrowheads="1"/>
            </p:cNvSpPr>
            <p:nvPr/>
          </p:nvSpPr>
          <p:spPr bwMode="auto">
            <a:xfrm>
              <a:off x="1455" y="4965"/>
              <a:ext cx="16052" cy="2381"/>
            </a:xfrm>
            <a:prstGeom prst="rect">
              <a:avLst/>
            </a:prstGeom>
            <a:solidFill>
              <a:schemeClr val="bg1">
                <a:lumMod val="85000"/>
              </a:schemeClr>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27" name="Freeform 6"/>
            <p:cNvSpPr/>
            <p:nvPr/>
          </p:nvSpPr>
          <p:spPr bwMode="auto">
            <a:xfrm>
              <a:off x="1325" y="4569"/>
              <a:ext cx="130" cy="859"/>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30" name="Freeform 12"/>
            <p:cNvSpPr/>
            <p:nvPr/>
          </p:nvSpPr>
          <p:spPr bwMode="auto">
            <a:xfrm>
              <a:off x="1325" y="4597"/>
              <a:ext cx="5102" cy="663"/>
            </a:xfrm>
            <a:custGeom>
              <a:avLst/>
              <a:gdLst>
                <a:gd name="T0" fmla="*/ 0 w 2649"/>
                <a:gd name="T1" fmla="*/ 0 h 366"/>
                <a:gd name="T2" fmla="*/ 2649 w 2649"/>
                <a:gd name="T3" fmla="*/ 0 h 366"/>
                <a:gd name="T4" fmla="*/ 2502 w 2649"/>
                <a:gd name="T5" fmla="*/ 186 h 366"/>
                <a:gd name="T6" fmla="*/ 2649 w 2649"/>
                <a:gd name="T7" fmla="*/ 366 h 366"/>
                <a:gd name="T8" fmla="*/ 0 w 2649"/>
                <a:gd name="T9" fmla="*/ 366 h 366"/>
                <a:gd name="T10" fmla="*/ 0 w 2649"/>
                <a:gd name="T11" fmla="*/ 0 h 366"/>
              </a:gdLst>
              <a:ahLst/>
              <a:cxnLst>
                <a:cxn ang="0">
                  <a:pos x="T0" y="T1"/>
                </a:cxn>
                <a:cxn ang="0">
                  <a:pos x="T2" y="T3"/>
                </a:cxn>
                <a:cxn ang="0">
                  <a:pos x="T4" y="T5"/>
                </a:cxn>
                <a:cxn ang="0">
                  <a:pos x="T6" y="T7"/>
                </a:cxn>
                <a:cxn ang="0">
                  <a:pos x="T8" y="T9"/>
                </a:cxn>
                <a:cxn ang="0">
                  <a:pos x="T10" y="T11"/>
                </a:cxn>
              </a:cxnLst>
              <a:rect l="0" t="0" r="r" b="b"/>
              <a:pathLst>
                <a:path w="2649" h="366">
                  <a:moveTo>
                    <a:pt x="0" y="0"/>
                  </a:moveTo>
                  <a:lnTo>
                    <a:pt x="2649" y="0"/>
                  </a:lnTo>
                  <a:lnTo>
                    <a:pt x="2502" y="186"/>
                  </a:lnTo>
                  <a:lnTo>
                    <a:pt x="2649" y="366"/>
                  </a:lnTo>
                  <a:lnTo>
                    <a:pt x="0" y="366"/>
                  </a:lnTo>
                  <a:lnTo>
                    <a:pt x="0" y="0"/>
                  </a:lnTo>
                  <a:close/>
                </a:path>
              </a:pathLst>
            </a:custGeom>
            <a:solidFill>
              <a:srgbClr val="92D050"/>
            </a:solid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sp>
          <p:nvSpPr>
            <p:cNvPr id="34" name="TextBox 33"/>
            <p:cNvSpPr txBox="1"/>
            <p:nvPr/>
          </p:nvSpPr>
          <p:spPr>
            <a:xfrm>
              <a:off x="1455" y="4650"/>
              <a:ext cx="3088" cy="628"/>
            </a:xfrm>
            <a:prstGeom prst="rect">
              <a:avLst/>
            </a:prstGeom>
            <a:noFill/>
          </p:spPr>
          <p:txBody>
            <a:bodyPr wrap="none" rtlCol="0">
              <a:spAutoFit/>
            </a:bodyPr>
            <a:lstStyle/>
            <a:p>
              <a:pPr algn="l"/>
              <a:r>
                <a:rPr lang="en-US" altLang="zh-CN" sz="2000" b="1" dirty="0" smtClean="0">
                  <a:solidFill>
                    <a:schemeClr val="bg1"/>
                  </a:solidFill>
                  <a:latin typeface="+mj-ea"/>
                  <a:ea typeface="+mj-ea"/>
                </a:rPr>
                <a:t>（二）构造尺寸</a:t>
              </a:r>
            </a:p>
          </p:txBody>
        </p:sp>
        <p:sp>
          <p:nvSpPr>
            <p:cNvPr id="37" name="TextBox 36"/>
            <p:cNvSpPr txBox="1"/>
            <p:nvPr/>
          </p:nvSpPr>
          <p:spPr>
            <a:xfrm>
              <a:off x="1959" y="5420"/>
              <a:ext cx="15103" cy="1151"/>
            </a:xfrm>
            <a:prstGeom prst="rect">
              <a:avLst/>
            </a:prstGeom>
            <a:noFill/>
          </p:spPr>
          <p:txBody>
            <a:bodyPr wrap="square" rtlCol="0">
              <a:spAutoFit/>
            </a:bodyPr>
            <a:lstStyle/>
            <a:p>
              <a:pPr>
                <a:lnSpc>
                  <a:spcPct val="130000"/>
                </a:lnSpc>
                <a:spcBef>
                  <a:spcPts val="0"/>
                </a:spcBef>
                <a:spcAft>
                  <a:spcPts val="0"/>
                </a:spcAft>
              </a:pPr>
              <a:r>
                <a:rPr lang="zh-CN" altLang="en-US" sz="1600" dirty="0">
                  <a:solidFill>
                    <a:schemeClr val="tx1"/>
                  </a:solidFill>
                  <a:latin typeface="+mn-ea"/>
                  <a:ea typeface="+mn-ea"/>
                </a:rPr>
                <a:t>建筑构配件、建筑组合件、建筑制品等的设计尺寸，一般情况下，标志尺寸减去缝隙或加上支撑长度为构造尺寸。</a:t>
              </a:r>
            </a:p>
          </p:txBody>
        </p:sp>
      </p:grpSp>
      <p:grpSp>
        <p:nvGrpSpPr>
          <p:cNvPr id="4" name="组合 3"/>
          <p:cNvGrpSpPr/>
          <p:nvPr/>
        </p:nvGrpSpPr>
        <p:grpSpPr>
          <a:xfrm>
            <a:off x="841375" y="4854550"/>
            <a:ext cx="10275570" cy="1743165"/>
            <a:chOff x="1325" y="7559"/>
            <a:chExt cx="16182" cy="2745"/>
          </a:xfrm>
        </p:grpSpPr>
        <p:sp>
          <p:nvSpPr>
            <p:cNvPr id="19" name="Rectangle 15"/>
            <p:cNvSpPr>
              <a:spLocks noChangeArrowheads="1"/>
            </p:cNvSpPr>
            <p:nvPr/>
          </p:nvSpPr>
          <p:spPr bwMode="auto">
            <a:xfrm>
              <a:off x="1455" y="7923"/>
              <a:ext cx="16052" cy="2381"/>
            </a:xfrm>
            <a:prstGeom prst="rect">
              <a:avLst/>
            </a:prstGeom>
            <a:solidFill>
              <a:schemeClr val="bg1">
                <a:lumMod val="85000"/>
              </a:schemeClr>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31" name="Freeform 14"/>
            <p:cNvSpPr/>
            <p:nvPr/>
          </p:nvSpPr>
          <p:spPr bwMode="auto">
            <a:xfrm>
              <a:off x="1325" y="7559"/>
              <a:ext cx="130" cy="859"/>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32" name="Freeform 16"/>
            <p:cNvSpPr/>
            <p:nvPr/>
          </p:nvSpPr>
          <p:spPr bwMode="auto">
            <a:xfrm>
              <a:off x="1325" y="7587"/>
              <a:ext cx="5102" cy="663"/>
            </a:xfrm>
            <a:custGeom>
              <a:avLst/>
              <a:gdLst>
                <a:gd name="T0" fmla="*/ 0 w 2649"/>
                <a:gd name="T1" fmla="*/ 0 h 366"/>
                <a:gd name="T2" fmla="*/ 2649 w 2649"/>
                <a:gd name="T3" fmla="*/ 0 h 366"/>
                <a:gd name="T4" fmla="*/ 2502 w 2649"/>
                <a:gd name="T5" fmla="*/ 186 h 366"/>
                <a:gd name="T6" fmla="*/ 2649 w 2649"/>
                <a:gd name="T7" fmla="*/ 366 h 366"/>
                <a:gd name="T8" fmla="*/ 0 w 2649"/>
                <a:gd name="T9" fmla="*/ 366 h 366"/>
                <a:gd name="T10" fmla="*/ 0 w 2649"/>
                <a:gd name="T11" fmla="*/ 0 h 366"/>
              </a:gdLst>
              <a:ahLst/>
              <a:cxnLst>
                <a:cxn ang="0">
                  <a:pos x="T0" y="T1"/>
                </a:cxn>
                <a:cxn ang="0">
                  <a:pos x="T2" y="T3"/>
                </a:cxn>
                <a:cxn ang="0">
                  <a:pos x="T4" y="T5"/>
                </a:cxn>
                <a:cxn ang="0">
                  <a:pos x="T6" y="T7"/>
                </a:cxn>
                <a:cxn ang="0">
                  <a:pos x="T8" y="T9"/>
                </a:cxn>
                <a:cxn ang="0">
                  <a:pos x="T10" y="T11"/>
                </a:cxn>
              </a:cxnLst>
              <a:rect l="0" t="0" r="r" b="b"/>
              <a:pathLst>
                <a:path w="2649" h="366">
                  <a:moveTo>
                    <a:pt x="0" y="0"/>
                  </a:moveTo>
                  <a:lnTo>
                    <a:pt x="2649" y="0"/>
                  </a:lnTo>
                  <a:lnTo>
                    <a:pt x="2502" y="186"/>
                  </a:lnTo>
                  <a:lnTo>
                    <a:pt x="2649" y="366"/>
                  </a:lnTo>
                  <a:lnTo>
                    <a:pt x="0" y="366"/>
                  </a:lnTo>
                  <a:lnTo>
                    <a:pt x="0" y="0"/>
                  </a:lnTo>
                  <a:close/>
                </a:path>
              </a:pathLst>
            </a:custGeom>
            <a:solidFill>
              <a:srgbClr val="00B0F0"/>
            </a:solid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sp>
          <p:nvSpPr>
            <p:cNvPr id="35" name="TextBox 34"/>
            <p:cNvSpPr txBox="1"/>
            <p:nvPr/>
          </p:nvSpPr>
          <p:spPr>
            <a:xfrm>
              <a:off x="1455" y="7619"/>
              <a:ext cx="3088" cy="628"/>
            </a:xfrm>
            <a:prstGeom prst="rect">
              <a:avLst/>
            </a:prstGeom>
            <a:noFill/>
          </p:spPr>
          <p:txBody>
            <a:bodyPr wrap="none" rtlCol="0">
              <a:spAutoFit/>
            </a:bodyPr>
            <a:lstStyle/>
            <a:p>
              <a:pPr algn="l"/>
              <a:r>
                <a:rPr lang="en-US" altLang="zh-CN" sz="2000" b="1" dirty="0" smtClean="0">
                  <a:solidFill>
                    <a:schemeClr val="bg1"/>
                  </a:solidFill>
                  <a:latin typeface="+mj-ea"/>
                  <a:ea typeface="+mj-ea"/>
                </a:rPr>
                <a:t>（三）实际尺寸</a:t>
              </a:r>
            </a:p>
          </p:txBody>
        </p:sp>
        <p:sp>
          <p:nvSpPr>
            <p:cNvPr id="38" name="TextBox 37"/>
            <p:cNvSpPr txBox="1"/>
            <p:nvPr/>
          </p:nvSpPr>
          <p:spPr>
            <a:xfrm>
              <a:off x="1959" y="8386"/>
              <a:ext cx="15103" cy="1151"/>
            </a:xfrm>
            <a:prstGeom prst="rect">
              <a:avLst/>
            </a:prstGeom>
            <a:noFill/>
          </p:spPr>
          <p:txBody>
            <a:bodyPr wrap="square" rtlCol="0">
              <a:spAutoFit/>
            </a:bodyPr>
            <a:lstStyle/>
            <a:p>
              <a:pPr>
                <a:lnSpc>
                  <a:spcPct val="130000"/>
                </a:lnSpc>
                <a:spcBef>
                  <a:spcPts val="0"/>
                </a:spcBef>
                <a:spcAft>
                  <a:spcPts val="0"/>
                </a:spcAft>
              </a:pPr>
              <a:r>
                <a:rPr lang="zh-CN" altLang="en-US" sz="1600" dirty="0">
                  <a:solidFill>
                    <a:schemeClr val="tx1"/>
                  </a:solidFill>
                  <a:latin typeface="+mn-ea"/>
                  <a:ea typeface="+mn-ea"/>
                </a:rPr>
                <a:t>建筑构配件、建筑组合件、建筑制品等生产制作后的标志尺寸、实际尺寸与构造尺寸之间的差数应符合建筑公差的规定。</a:t>
              </a:r>
            </a:p>
          </p:txBody>
        </p:sp>
      </p:grpSp>
      <p:sp>
        <p:nvSpPr>
          <p:cNvPr id="5" name="文本框 4"/>
          <p:cNvSpPr txBox="1"/>
          <p:nvPr/>
        </p:nvSpPr>
        <p:spPr>
          <a:xfrm>
            <a:off x="1111885" y="389255"/>
            <a:ext cx="595376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建筑模数协调中涉及的尺寸</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1885" y="389255"/>
            <a:ext cx="595376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案例分析</a:t>
            </a:r>
          </a:p>
        </p:txBody>
      </p:sp>
      <p:sp>
        <p:nvSpPr>
          <p:cNvPr id="6" name="文本框 5"/>
          <p:cNvSpPr txBox="1"/>
          <p:nvPr/>
        </p:nvSpPr>
        <p:spPr>
          <a:xfrm>
            <a:off x="789940" y="1632585"/>
            <a:ext cx="10612755" cy="4154170"/>
          </a:xfrm>
          <a:prstGeom prst="rect">
            <a:avLst/>
          </a:prstGeom>
          <a:noFill/>
        </p:spPr>
        <p:txBody>
          <a:bodyPr wrap="square" rtlCol="0" anchor="t">
            <a:spAutoFit/>
          </a:bodyPr>
          <a:lstStyle/>
          <a:p>
            <a:pPr indent="406400" fontAlgn="auto">
              <a:lnSpc>
                <a:spcPct val="150000"/>
              </a:lnSpc>
              <a:extLst>
                <a:ext uri="{35155182-B16C-46BC-9424-99874614C6A1}">
                  <wpsdc:indentchars xmlns:wpsdc="http://www.wps.cn/officeDocument/2017/drawingmlCustomData" xmlns="" val="200" checksum="1740828767"/>
                </a:ext>
              </a:extLst>
            </a:pPr>
            <a:r>
              <a:rPr lang="zh-CN" altLang="en-US" sz="1600" dirty="0" smtClean="0">
                <a:solidFill>
                  <a:schemeClr val="tx1">
                    <a:lumMod val="75000"/>
                    <a:lumOff val="25000"/>
                  </a:schemeClr>
                </a:solidFill>
              </a:rPr>
              <a:t>下面列举北京地区常用的两个预制构件，具体分析标志尺寸、构造尺寸和实际尺寸的关系。</a:t>
            </a:r>
          </a:p>
          <a:p>
            <a:pPr indent="406400" fontAlgn="auto">
              <a:lnSpc>
                <a:spcPct val="150000"/>
              </a:lnSpc>
              <a:extLst>
                <a:ext uri="{35155182-B16C-46BC-9424-99874614C6A1}">
                  <wpsdc:indentchars xmlns:wpsdc="http://www.wps.cn/officeDocument/2017/drawingmlCustomData" xmlns="" val="200" checksum="1740828767"/>
                </a:ext>
              </a:extLst>
            </a:pPr>
            <a:r>
              <a:rPr lang="zh-CN" altLang="en-US" sz="1600" dirty="0" smtClean="0">
                <a:solidFill>
                  <a:schemeClr val="tx1">
                    <a:lumMod val="75000"/>
                    <a:lumOff val="25000"/>
                  </a:schemeClr>
                </a:solidFill>
              </a:rPr>
              <a:t>（1）预应力短向圆孔板，如 ZB36.1。</a:t>
            </a:r>
          </a:p>
          <a:p>
            <a:pPr indent="406400" fontAlgn="auto">
              <a:lnSpc>
                <a:spcPct val="150000"/>
              </a:lnSpc>
              <a:extLst>
                <a:ext uri="{35155182-B16C-46BC-9424-99874614C6A1}">
                  <wpsdc:indentchars xmlns:wpsdc="http://www.wps.cn/officeDocument/2017/drawingmlCustomData" xmlns="" val="200" checksum="1740828767"/>
                </a:ext>
              </a:extLst>
            </a:pPr>
            <a:r>
              <a:rPr lang="zh-CN" altLang="en-US" sz="1600" dirty="0" smtClean="0">
                <a:solidFill>
                  <a:schemeClr val="tx1">
                    <a:lumMod val="75000"/>
                    <a:lumOff val="25000"/>
                  </a:schemeClr>
                </a:solidFill>
              </a:rPr>
              <a:t>这个构件长度的标志尺寸是 3 600mm，构造尺寸是标志尺寸减去 90mm 的构造缝隙，即 3 600-90 =3 510mm。实际尺寸是构造尺寸 ±5mm，即 3 505 ～ 3 515mm。</a:t>
            </a:r>
          </a:p>
          <a:p>
            <a:pPr indent="406400" fontAlgn="auto">
              <a:lnSpc>
                <a:spcPct val="150000"/>
              </a:lnSpc>
              <a:extLst>
                <a:ext uri="{35155182-B16C-46BC-9424-99874614C6A1}">
                  <wpsdc:indentchars xmlns:wpsdc="http://www.wps.cn/officeDocument/2017/drawingmlCustomData" xmlns="" val="200" checksum="1740828767"/>
                </a:ext>
              </a:extLst>
            </a:pPr>
            <a:r>
              <a:rPr lang="zh-CN" altLang="en-US" sz="1600" dirty="0" smtClean="0">
                <a:solidFill>
                  <a:schemeClr val="tx1">
                    <a:lumMod val="75000"/>
                    <a:lumOff val="25000"/>
                  </a:schemeClr>
                </a:solidFill>
              </a:rPr>
              <a:t>（2）进深梁，如 L51.1。</a:t>
            </a:r>
          </a:p>
          <a:p>
            <a:pPr indent="406400" fontAlgn="auto">
              <a:lnSpc>
                <a:spcPct val="150000"/>
              </a:lnSpc>
              <a:extLst>
                <a:ext uri="{35155182-B16C-46BC-9424-99874614C6A1}">
                  <wpsdc:indentchars xmlns:wpsdc="http://www.wps.cn/officeDocument/2017/drawingmlCustomData" xmlns="" val="200" checksum="1740828767"/>
                </a:ext>
              </a:extLst>
            </a:pPr>
            <a:r>
              <a:rPr lang="zh-CN" altLang="en-US" sz="1600" dirty="0" smtClean="0">
                <a:solidFill>
                  <a:schemeClr val="tx1">
                    <a:lumMod val="75000"/>
                    <a:lumOff val="25000"/>
                  </a:schemeClr>
                </a:solidFill>
              </a:rPr>
              <a:t>这个构件的标志尺寸是 5 100mm，构造尺寸是标志尺寸加上 240mm 的支撑尺寸，即 5 100 ＋ 240 =5 340mm，实际尺寸是构造尺寸 ±10mm，即 5 330 ～ 5 350mm。</a:t>
            </a:r>
          </a:p>
          <a:p>
            <a:pPr indent="406400" fontAlgn="auto">
              <a:lnSpc>
                <a:spcPct val="150000"/>
              </a:lnSpc>
              <a:extLst>
                <a:ext uri="{35155182-B16C-46BC-9424-99874614C6A1}">
                  <wpsdc:indentchars xmlns:wpsdc="http://www.wps.cn/officeDocument/2017/drawingmlCustomData" xmlns="" val="200" checksum="1740828767"/>
                </a:ext>
              </a:extLst>
            </a:pPr>
            <a:r>
              <a:rPr lang="zh-CN" altLang="en-US" sz="1600" dirty="0" smtClean="0">
                <a:solidFill>
                  <a:schemeClr val="tx1">
                    <a:lumMod val="75000"/>
                    <a:lumOff val="25000"/>
                  </a:schemeClr>
                </a:solidFill>
              </a:rPr>
              <a:t>（3）窗户 TC1518。</a:t>
            </a:r>
          </a:p>
          <a:p>
            <a:pPr indent="406400" fontAlgn="auto">
              <a:lnSpc>
                <a:spcPct val="150000"/>
              </a:lnSpc>
              <a:extLst>
                <a:ext uri="{35155182-B16C-46BC-9424-99874614C6A1}">
                  <wpsdc:indentchars xmlns:wpsdc="http://www.wps.cn/officeDocument/2017/drawingmlCustomData" xmlns="" val="200" checksum="1740828767"/>
                </a:ext>
              </a:extLst>
            </a:pPr>
            <a:r>
              <a:rPr lang="zh-CN" altLang="en-US" sz="1600" dirty="0" smtClean="0">
                <a:solidFill>
                  <a:schemeClr val="tx1">
                    <a:lumMod val="75000"/>
                    <a:lumOff val="25000"/>
                  </a:schemeClr>
                </a:solidFill>
              </a:rPr>
              <a:t>这个构件宽度的标志尺寸是 1 500mm，构造尺寸是标志尺寸减去缝隙尺寸 30mm，即 1 500-30 = 1 470mm，实际尺寸是构造尺寸 ±5mm，即 1 465 ～ 1 475mm。高度的标志尺寸是 1 800mm，构造尺寸是标志尺寸减去缝隙尺寸 30mm，即 1 800-30 = 1 770mm，实际尺寸是构造尺寸 ±5mm，即 1 765 ～ 1 775mm。</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353481" y="3182892"/>
            <a:ext cx="7865110" cy="2723823"/>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识读附录中的建筑设计说明，能够说出建筑物的分类。</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识读附录中的建筑设计说明，正确指出建筑物的等级。</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识读附录中的建筑设计说明，正确说出建筑物的设计地面标高、建筑高度、结构高度、开间、进深、层高等基本信息</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识读图纸信息是进行各种施工技术工作的前提，作为建筑技术人员要</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养成细致</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耐心、一丝不苟、谦虚谨慎的工作作风。</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a:solidFill>
                  <a:schemeClr val="tx1"/>
                </a:solidFill>
                <a:cs typeface="微软雅黑" panose="020B0503020204020204" pitchFamily="34" charset="-122"/>
              </a:rPr>
              <a:t>工作任务</a:t>
            </a:r>
            <a:r>
              <a:rPr lang="en-US" altLang="zh-CN" sz="3200" b="1" dirty="0">
                <a:solidFill>
                  <a:schemeClr val="tx1"/>
                </a:solidFill>
                <a:cs typeface="微软雅黑" panose="020B0503020204020204" pitchFamily="34" charset="-122"/>
              </a:rPr>
              <a:t>4</a:t>
            </a:r>
          </a:p>
        </p:txBody>
      </p:sp>
      <p:sp>
        <p:nvSpPr>
          <p:cNvPr id="8" name="文本框 7"/>
          <p:cNvSpPr txBox="1"/>
          <p:nvPr>
            <p:custDataLst>
              <p:tags r:id="rId8"/>
            </p:custDataLst>
          </p:nvPr>
        </p:nvSpPr>
        <p:spPr>
          <a:xfrm>
            <a:off x="3193461" y="2478041"/>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建筑设计说明图纸识读</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2"/>
            </p:custDataLst>
          </p:nvPr>
        </p:nvSpPr>
        <p:spPr>
          <a:xfrm>
            <a:off x="1066800" y="1066800"/>
            <a:ext cx="3609340" cy="1312545"/>
          </a:xfrm>
          <a:prstGeom prst="rect">
            <a:avLst/>
          </a:prstGeom>
          <a:noFill/>
        </p:spPr>
        <p:txBody>
          <a:bodyPr wrap="square" lIns="63500" tIns="25400" rIns="63500" bIns="25400" rtlCol="0" anchor="b">
            <a:noAutofit/>
          </a:bodyPr>
          <a:lstStyle/>
          <a:p>
            <a:pPr marL="0" indent="0" algn="l">
              <a:lnSpc>
                <a:spcPct val="100000"/>
              </a:lnSpc>
              <a:spcBef>
                <a:spcPts val="0"/>
              </a:spcBef>
              <a:spcAft>
                <a:spcPts val="0"/>
              </a:spcAft>
              <a:buSzPct val="100000"/>
              <a:buNone/>
            </a:pPr>
            <a:r>
              <a:rPr lang="zh-CN" altLang="en-US" sz="4000" b="1" spc="300" dirty="0">
                <a:solidFill>
                  <a:schemeClr val="accent1"/>
                </a:solidFill>
                <a:latin typeface="微软雅黑" panose="020B0503020204020204" pitchFamily="34" charset="-122"/>
                <a:ea typeface="微软雅黑" panose="020B0503020204020204" pitchFamily="34" charset="-122"/>
              </a:rPr>
              <a:t>任务主题</a:t>
            </a:r>
          </a:p>
        </p:txBody>
      </p:sp>
      <p:sp>
        <p:nvSpPr>
          <p:cNvPr id="11" name="Title 6"/>
          <p:cNvSpPr txBox="1"/>
          <p:nvPr>
            <p:custDataLst>
              <p:tags r:id="rId3"/>
            </p:custDataLst>
          </p:nvPr>
        </p:nvSpPr>
        <p:spPr>
          <a:xfrm>
            <a:off x="1066809" y="2682642"/>
            <a:ext cx="5395011" cy="2558864"/>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ts val="0"/>
              </a:spcBef>
              <a:spcAft>
                <a:spcPts val="800"/>
              </a:spcAft>
              <a:buSzPct val="100000"/>
              <a:buNone/>
            </a:pPr>
            <a:r>
              <a:rPr lang="zh-CN" altLang="en-US" sz="2000" spc="200" dirty="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建筑设计说明是建筑施工图中的重要内容，主要以文字和表格形式体现，说明了工程的基本概况，各构成部分的构造做法以及防火、节能、无障碍等设计内容。通过本单元内容的学习，请同学们结合图纸指出该建筑物的分类和等级。</a:t>
            </a:r>
          </a:p>
        </p:txBody>
      </p:sp>
      <p:pic>
        <p:nvPicPr>
          <p:cNvPr id="6" name="图片 5" descr="D:\meihua_service_cache\jpg/2812adbc77db7da23941c4f8bded821a.jpg2812adbc77db7da23941c4f8bded821a"/>
          <p:cNvPicPr>
            <a:picLocks noChangeAspect="1"/>
          </p:cNvPicPr>
          <p:nvPr>
            <p:custDataLst>
              <p:tags r:id="rId4"/>
            </p:custDataLst>
          </p:nvPr>
        </p:nvPicPr>
        <p:blipFill rotWithShape="1">
          <a:blip r:embed="rId6"/>
          <a:srcRect l="30875" r="30875"/>
          <a:stretch>
            <a:fillRect/>
          </a:stretch>
        </p:blipFill>
        <p:spPr>
          <a:xfrm>
            <a:off x="7528637" y="-25"/>
            <a:ext cx="4663452" cy="6858051"/>
          </a:xfrm>
          <a:custGeom>
            <a:avLst/>
            <a:gdLst/>
            <a:ahLst/>
            <a:cxnLst>
              <a:cxn ang="3">
                <a:pos x="hc" y="t"/>
              </a:cxn>
              <a:cxn ang="cd2">
                <a:pos x="l" y="vc"/>
              </a:cxn>
              <a:cxn ang="cd4">
                <a:pos x="hc" y="b"/>
              </a:cxn>
              <a:cxn ang="0">
                <a:pos x="r" y="vc"/>
              </a:cxn>
            </a:cxnLst>
            <a:rect l="l" t="t" r="r" b="b"/>
            <a:pathLst>
              <a:path w="6720" h="10800">
                <a:moveTo>
                  <a:pt x="0" y="0"/>
                </a:moveTo>
                <a:lnTo>
                  <a:pt x="6720" y="0"/>
                </a:lnTo>
                <a:lnTo>
                  <a:pt x="6720" y="10800"/>
                </a:lnTo>
                <a:lnTo>
                  <a:pt x="0" y="10800"/>
                </a:lnTo>
                <a:lnTo>
                  <a:pt x="0" y="0"/>
                </a:lnTo>
                <a:close/>
              </a:path>
            </a:pathLst>
          </a:cu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单元一    民用建筑构造概述</a:t>
            </a:r>
          </a:p>
        </p:txBody>
      </p:sp>
      <p:sp>
        <p:nvSpPr>
          <p:cNvPr id="3" name="文本占位符 2"/>
          <p:cNvSpPr>
            <a:spLocks noGrp="1"/>
          </p:cNvSpPr>
          <p:nvPr>
            <p:ph type="body" idx="1"/>
          </p:nvPr>
        </p:nvSpPr>
        <p:spPr>
          <a:xfrm>
            <a:off x="669925" y="3076575"/>
            <a:ext cx="7133590" cy="1938020"/>
          </a:xfrm>
        </p:spPr>
        <p:txBody>
          <a:bodyPr>
            <a:spAutoFit/>
          </a:bodyPr>
          <a:lstStyle/>
          <a:p>
            <a:r>
              <a:rPr lang="zh-CN" altLang="zh-CN" sz="1600" smtClean="0">
                <a:solidFill>
                  <a:schemeClr val="tx1">
                    <a:lumMod val="85000"/>
                    <a:lumOff val="15000"/>
                  </a:schemeClr>
                </a:solidFill>
                <a:latin typeface="宋体" panose="02010600030101010101" pitchFamily="2" charset="-122"/>
                <a:ea typeface="宋体" panose="02010600030101010101" pitchFamily="2" charset="-122"/>
                <a:sym typeface="+mn-ea"/>
              </a:rPr>
              <a:t>学习民用建筑构造的相关知识是培养识读和设计施工图能力的基础，掌握民用建筑的分类和等级以及相关的专业名词术语是顺利识读建筑设计说明的必要知识。通过民用建筑构造概述的学习，为后续学习单元奠定一定的基础知识储备，从整体上对民用建筑的构造有一个了解，并通过案例的学习，进一步掌握识读建筑设计说明的方法。</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1340485" y="2653030"/>
            <a:ext cx="3286125" cy="3566160"/>
            <a:chOff x="9511" y="4717"/>
            <a:chExt cx="3891" cy="4758"/>
          </a:xfrm>
        </p:grpSpPr>
        <p:grpSp>
          <p:nvGrpSpPr>
            <p:cNvPr id="40" name="组合 39"/>
            <p:cNvGrpSpPr/>
            <p:nvPr/>
          </p:nvGrpSpPr>
          <p:grpSpPr>
            <a:xfrm>
              <a:off x="10848" y="8194"/>
              <a:ext cx="1589" cy="1281"/>
              <a:chOff x="7211" y="7891"/>
              <a:chExt cx="1874" cy="1596"/>
            </a:xfrm>
            <a:effectLst>
              <a:outerShdw blurRad="50800" dist="38100" dir="2700000" algn="tl" rotWithShape="0">
                <a:prstClr val="black">
                  <a:alpha val="40000"/>
                </a:prstClr>
              </a:outerShdw>
            </a:effectLst>
          </p:grpSpPr>
          <p:grpSp>
            <p:nvGrpSpPr>
              <p:cNvPr id="41" name="组合 40"/>
              <p:cNvGrpSpPr/>
              <p:nvPr/>
            </p:nvGrpSpPr>
            <p:grpSpPr>
              <a:xfrm>
                <a:off x="7211" y="7891"/>
                <a:ext cx="1874" cy="1597"/>
                <a:chOff x="2397" y="7072"/>
                <a:chExt cx="1874" cy="1597"/>
              </a:xfrm>
            </p:grpSpPr>
            <p:sp>
              <p:nvSpPr>
                <p:cNvPr id="42" name="椭圆 41"/>
                <p:cNvSpPr/>
                <p:nvPr/>
              </p:nvSpPr>
              <p:spPr>
                <a:xfrm>
                  <a:off x="2397" y="7072"/>
                  <a:ext cx="1874" cy="1597"/>
                </a:xfrm>
                <a:prstGeom prst="ellipse">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2527" y="7182"/>
                  <a:ext cx="1614" cy="1376"/>
                </a:xfrm>
                <a:prstGeom prst="ellipse">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2677" y="7310"/>
                  <a:ext cx="1315" cy="1121"/>
                </a:xfrm>
                <a:prstGeom prst="ellipse">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椭圆 44"/>
              <p:cNvSpPr/>
              <p:nvPr/>
            </p:nvSpPr>
            <p:spPr>
              <a:xfrm>
                <a:off x="7649" y="8264"/>
                <a:ext cx="999" cy="852"/>
              </a:xfrm>
              <a:prstGeom prst="ellipse">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Freeform 6"/>
            <p:cNvSpPr/>
            <p:nvPr/>
          </p:nvSpPr>
          <p:spPr bwMode="auto">
            <a:xfrm>
              <a:off x="9884" y="4717"/>
              <a:ext cx="3518" cy="4198"/>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rgbClr val="92D050"/>
            </a:solidFill>
            <a:ln w="76200">
              <a:solidFill>
                <a:schemeClr val="bg1"/>
              </a:solidFill>
            </a:ln>
          </p:spPr>
          <p:txBody>
            <a:bodyPr vert="horz" wrap="square" lIns="91440" tIns="45720" rIns="91440" bIns="45720" numCol="1" anchor="t" anchorCtr="0" compatLnSpc="1"/>
            <a:lstStyle/>
            <a:p>
              <a:endParaRPr lang="zh-CN" altLang="en-US">
                <a:solidFill>
                  <a:prstClr val="black"/>
                </a:solidFill>
                <a:latin typeface="字魂105号-简雅黑" panose="00000500000000000000" charset="-122"/>
                <a:ea typeface="字魂105号-简雅黑" panose="00000500000000000000" charset="-122"/>
                <a:sym typeface="思源黑体 CN Medium" panose="020B0600000000000000" pitchFamily="34" charset="-122"/>
              </a:endParaRPr>
            </a:p>
          </p:txBody>
        </p:sp>
        <p:sp>
          <p:nvSpPr>
            <p:cNvPr id="47" name="椭圆 46"/>
            <p:cNvSpPr/>
            <p:nvPr/>
          </p:nvSpPr>
          <p:spPr bwMode="auto">
            <a:xfrm>
              <a:off x="9511" y="5123"/>
              <a:ext cx="938" cy="1057"/>
            </a:xfrm>
            <a:prstGeom prst="ellipse">
              <a:avLst/>
            </a:prstGeom>
            <a:solidFill>
              <a:schemeClr val="accent1"/>
            </a:solidFill>
            <a:ln w="38100"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buFont typeface="Arial" panose="020B0604020202020204" pitchFamily="34" charset="0"/>
                <a:buNone/>
              </a:pPr>
              <a:endParaRPr lang="zh-CN" altLang="en-US">
                <a:solidFill>
                  <a:prstClr val="black"/>
                </a:solidFill>
                <a:latin typeface="字魂105号-简雅黑" panose="00000500000000000000" charset="-122"/>
                <a:ea typeface="字魂105号-简雅黑" panose="00000500000000000000" charset="-122"/>
                <a:sym typeface="思源黑体 CN Medium" panose="020B0600000000000000" pitchFamily="34" charset="-122"/>
              </a:endParaRPr>
            </a:p>
          </p:txBody>
        </p:sp>
        <p:sp>
          <p:nvSpPr>
            <p:cNvPr id="48" name="TextBox 12"/>
            <p:cNvSpPr txBox="1"/>
            <p:nvPr/>
          </p:nvSpPr>
          <p:spPr>
            <a:xfrm>
              <a:off x="9522" y="5448"/>
              <a:ext cx="917" cy="409"/>
            </a:xfrm>
            <a:prstGeom prst="rect">
              <a:avLst/>
            </a:prstGeom>
            <a:noFill/>
          </p:spPr>
          <p:txBody>
            <a:bodyPr wrap="square" rtlCol="0">
              <a:spAutoFit/>
            </a:bodyPr>
            <a:lstStyle/>
            <a:p>
              <a:pPr algn="ctr"/>
              <a:r>
                <a:rPr lang="en-US" altLang="zh-CN" sz="1400">
                  <a:solidFill>
                    <a:srgbClr val="F8F8F8"/>
                  </a:solidFill>
                  <a:latin typeface="字魂105号-简雅黑" panose="00000500000000000000" charset="-122"/>
                  <a:ea typeface="字魂105号-简雅黑" panose="00000500000000000000" charset="-122"/>
                  <a:sym typeface="思源黑体 CN Medium" panose="020B0600000000000000" pitchFamily="34" charset="-122"/>
                </a:rPr>
                <a:t>01</a:t>
              </a:r>
              <a:endParaRPr lang="en-US" altLang="zh-CN" sz="1400" dirty="0">
                <a:solidFill>
                  <a:srgbClr val="F8F8F8"/>
                </a:solidFill>
                <a:latin typeface="字魂105号-简雅黑" panose="00000500000000000000" charset="-122"/>
                <a:ea typeface="字魂105号-简雅黑" panose="00000500000000000000" charset="-122"/>
                <a:sym typeface="思源黑体 CN Medium" panose="020B0600000000000000" pitchFamily="34" charset="-122"/>
              </a:endParaRPr>
            </a:p>
          </p:txBody>
        </p:sp>
        <p:sp>
          <p:nvSpPr>
            <p:cNvPr id="49" name="TextBox 15"/>
            <p:cNvSpPr txBox="1"/>
            <p:nvPr/>
          </p:nvSpPr>
          <p:spPr>
            <a:xfrm>
              <a:off x="10478" y="5181"/>
              <a:ext cx="2328" cy="532"/>
            </a:xfrm>
            <a:prstGeom prst="rect">
              <a:avLst/>
            </a:prstGeom>
            <a:noFill/>
          </p:spPr>
          <p:txBody>
            <a:bodyPr wrap="square" rtlCol="0">
              <a:spAutoFit/>
            </a:bodyPr>
            <a:lstStyle/>
            <a:p>
              <a:pPr algn="ctr"/>
              <a:r>
                <a:rPr lang="zh-CN" sz="2000" dirty="0">
                  <a:solidFill>
                    <a:prstClr val="white"/>
                  </a:solidFill>
                  <a:latin typeface="字魂105号-简雅黑" panose="00000500000000000000" charset="-122"/>
                  <a:ea typeface="字魂105号-简雅黑" panose="00000500000000000000" charset="-122"/>
                  <a:cs typeface="字魂105号-简雅黑" panose="00000500000000000000" charset="-122"/>
                  <a:sym typeface="思源黑体 CN Medium" panose="020B0600000000000000" pitchFamily="34" charset="-122"/>
                </a:rPr>
                <a:t>建筑物的分类：</a:t>
              </a:r>
            </a:p>
          </p:txBody>
        </p:sp>
        <p:sp>
          <p:nvSpPr>
            <p:cNvPr id="50" name="TextBox 16"/>
            <p:cNvSpPr txBox="1"/>
            <p:nvPr/>
          </p:nvSpPr>
          <p:spPr>
            <a:xfrm>
              <a:off x="10383" y="6152"/>
              <a:ext cx="2517" cy="1415"/>
            </a:xfrm>
            <a:prstGeom prst="rect">
              <a:avLst/>
            </a:prstGeom>
            <a:noFill/>
          </p:spPr>
          <p:txBody>
            <a:bodyPr wrap="square" rtlCol="0">
              <a:spAutoFit/>
            </a:bodyPr>
            <a:lstStyle/>
            <a:p>
              <a:pPr algn="ct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lt"/>
                </a:rPr>
                <a:t>根据功能、高度或层数、建筑材料、结构体系等标准有不同的分类结果。</a:t>
              </a:r>
            </a:p>
          </p:txBody>
        </p:sp>
      </p:grpSp>
      <p:grpSp>
        <p:nvGrpSpPr>
          <p:cNvPr id="51" name="组合 50"/>
          <p:cNvGrpSpPr/>
          <p:nvPr/>
        </p:nvGrpSpPr>
        <p:grpSpPr>
          <a:xfrm>
            <a:off x="4177030" y="911386"/>
            <a:ext cx="4488180" cy="5728809"/>
            <a:chOff x="5509" y="1760"/>
            <a:chExt cx="5314" cy="7643"/>
          </a:xfrm>
        </p:grpSpPr>
        <p:grpSp>
          <p:nvGrpSpPr>
            <p:cNvPr id="37" name="组合 36"/>
            <p:cNvGrpSpPr/>
            <p:nvPr/>
          </p:nvGrpSpPr>
          <p:grpSpPr>
            <a:xfrm>
              <a:off x="7211" y="7891"/>
              <a:ext cx="1874" cy="1512"/>
              <a:chOff x="7211" y="7891"/>
              <a:chExt cx="1874" cy="1512"/>
            </a:xfrm>
            <a:effectLst>
              <a:outerShdw blurRad="50800" dist="38100" dir="2700000" algn="tl" rotWithShape="0">
                <a:prstClr val="black">
                  <a:alpha val="40000"/>
                </a:prstClr>
              </a:outerShdw>
            </a:effectLst>
          </p:grpSpPr>
          <p:grpSp>
            <p:nvGrpSpPr>
              <p:cNvPr id="28" name="组合 27"/>
              <p:cNvGrpSpPr/>
              <p:nvPr/>
            </p:nvGrpSpPr>
            <p:grpSpPr>
              <a:xfrm>
                <a:off x="7211" y="7891"/>
                <a:ext cx="1874" cy="1512"/>
                <a:chOff x="2397" y="7072"/>
                <a:chExt cx="1874" cy="1597"/>
              </a:xfrm>
            </p:grpSpPr>
            <p:sp>
              <p:nvSpPr>
                <p:cNvPr id="25" name="椭圆 24"/>
                <p:cNvSpPr/>
                <p:nvPr/>
              </p:nvSpPr>
              <p:spPr>
                <a:xfrm>
                  <a:off x="2397" y="7072"/>
                  <a:ext cx="1874" cy="1597"/>
                </a:xfrm>
                <a:prstGeom prst="ellipse">
                  <a:avLst/>
                </a:prstGeom>
                <a:solidFill>
                  <a:schemeClr val="bg1"/>
                </a:solidFill>
                <a:ln>
                  <a:solidFill>
                    <a:srgbClr val="F876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2527" y="7182"/>
                  <a:ext cx="1614" cy="1376"/>
                </a:xfrm>
                <a:prstGeom prst="ellipse">
                  <a:avLst/>
                </a:prstGeom>
                <a:solidFill>
                  <a:schemeClr val="bg1"/>
                </a:solidFill>
                <a:ln>
                  <a:solidFill>
                    <a:srgbClr val="F876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2677" y="7310"/>
                  <a:ext cx="1315" cy="1121"/>
                </a:xfrm>
                <a:prstGeom prst="ellipse">
                  <a:avLst/>
                </a:prstGeom>
                <a:solidFill>
                  <a:schemeClr val="bg1"/>
                </a:solidFill>
                <a:ln>
                  <a:solidFill>
                    <a:srgbClr val="F876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椭圆 28"/>
              <p:cNvSpPr/>
              <p:nvPr/>
            </p:nvSpPr>
            <p:spPr>
              <a:xfrm>
                <a:off x="7649" y="8244"/>
                <a:ext cx="999" cy="807"/>
              </a:xfrm>
              <a:prstGeom prst="ellipse">
                <a:avLst/>
              </a:prstGeom>
              <a:solidFill>
                <a:schemeClr val="bg1"/>
              </a:solidFill>
              <a:ln>
                <a:solidFill>
                  <a:srgbClr val="F876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Freeform 6"/>
            <p:cNvSpPr/>
            <p:nvPr/>
          </p:nvSpPr>
          <p:spPr bwMode="auto">
            <a:xfrm>
              <a:off x="5509" y="2385"/>
              <a:ext cx="5314" cy="6341"/>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rgbClr val="F87616"/>
            </a:solidFill>
            <a:ln w="57150">
              <a:solidFill>
                <a:schemeClr val="bg1"/>
              </a:solidFill>
            </a:ln>
          </p:spPr>
          <p:txBody>
            <a:bodyPr vert="horz" wrap="square" lIns="91440" tIns="45720" rIns="91440" bIns="45720" numCol="1" anchor="t" anchorCtr="0" compatLnSpc="1"/>
            <a:lstStyle/>
            <a:p>
              <a:endParaRPr lang="zh-CN" altLang="en-US">
                <a:solidFill>
                  <a:prstClr val="black"/>
                </a:solidFill>
                <a:latin typeface="字魂105号-简雅黑" panose="00000500000000000000" charset="-122"/>
                <a:ea typeface="字魂105号-简雅黑" panose="00000500000000000000" charset="-122"/>
                <a:sym typeface="思源黑体 CN Medium" panose="020B0600000000000000" pitchFamily="34" charset="-122"/>
              </a:endParaRPr>
            </a:p>
          </p:txBody>
        </p:sp>
        <p:sp>
          <p:nvSpPr>
            <p:cNvPr id="10" name="椭圆 9"/>
            <p:cNvSpPr/>
            <p:nvPr/>
          </p:nvSpPr>
          <p:spPr bwMode="auto">
            <a:xfrm>
              <a:off x="7612" y="1760"/>
              <a:ext cx="1108" cy="1249"/>
            </a:xfrm>
            <a:prstGeom prst="ellipse">
              <a:avLst/>
            </a:prstGeom>
            <a:solidFill>
              <a:schemeClr val="accent1"/>
            </a:solidFill>
            <a:ln w="38100"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buFont typeface="Arial" panose="020B0604020202020204" pitchFamily="34" charset="0"/>
                <a:buNone/>
              </a:pPr>
              <a:endParaRPr lang="zh-CN" altLang="en-US">
                <a:solidFill>
                  <a:prstClr val="black"/>
                </a:solidFill>
                <a:latin typeface="字魂105号-简雅黑" panose="00000500000000000000" charset="-122"/>
                <a:ea typeface="字魂105号-简雅黑" panose="00000500000000000000" charset="-122"/>
                <a:sym typeface="思源黑体 CN Medium" panose="020B0600000000000000" pitchFamily="34" charset="-122"/>
              </a:endParaRPr>
            </a:p>
          </p:txBody>
        </p:sp>
        <p:sp>
          <p:nvSpPr>
            <p:cNvPr id="12" name="TextBox 11"/>
            <p:cNvSpPr txBox="1"/>
            <p:nvPr/>
          </p:nvSpPr>
          <p:spPr>
            <a:xfrm>
              <a:off x="7699" y="2139"/>
              <a:ext cx="1021" cy="491"/>
            </a:xfrm>
            <a:prstGeom prst="rect">
              <a:avLst/>
            </a:prstGeom>
            <a:noFill/>
          </p:spPr>
          <p:txBody>
            <a:bodyPr wrap="square" rtlCol="0">
              <a:spAutoFit/>
            </a:bodyPr>
            <a:lstStyle/>
            <a:p>
              <a:pPr algn="ctr"/>
              <a:r>
                <a:rPr lang="en-US" altLang="zh-CN">
                  <a:solidFill>
                    <a:srgbClr val="F8F8F8"/>
                  </a:solidFill>
                  <a:latin typeface="字魂105号-简雅黑" panose="00000500000000000000" charset="-122"/>
                  <a:ea typeface="字魂105号-简雅黑" panose="00000500000000000000" charset="-122"/>
                  <a:sym typeface="思源黑体 CN Medium" panose="020B0600000000000000" pitchFamily="34" charset="-122"/>
                </a:rPr>
                <a:t>03</a:t>
              </a:r>
              <a:endParaRPr lang="en-US" altLang="zh-CN" dirty="0">
                <a:solidFill>
                  <a:srgbClr val="F8F8F8"/>
                </a:solidFill>
                <a:latin typeface="字魂105号-简雅黑" panose="00000500000000000000" charset="-122"/>
                <a:ea typeface="字魂105号-简雅黑" panose="00000500000000000000" charset="-122"/>
                <a:sym typeface="思源黑体 CN Medium" panose="020B0600000000000000" pitchFamily="34" charset="-122"/>
              </a:endParaRPr>
            </a:p>
          </p:txBody>
        </p:sp>
        <p:sp>
          <p:nvSpPr>
            <p:cNvPr id="14" name="TextBox 13"/>
            <p:cNvSpPr txBox="1"/>
            <p:nvPr/>
          </p:nvSpPr>
          <p:spPr>
            <a:xfrm>
              <a:off x="6740" y="3373"/>
              <a:ext cx="2854" cy="1272"/>
            </a:xfrm>
            <a:prstGeom prst="rect">
              <a:avLst/>
            </a:prstGeom>
            <a:noFill/>
          </p:spPr>
          <p:txBody>
            <a:bodyPr wrap="square" rtlCol="0">
              <a:spAutoFit/>
            </a:bodyPr>
            <a:lstStyle/>
            <a:p>
              <a:pPr algn="ctr"/>
              <a:r>
                <a:rPr lang="zh-CN" altLang="en-US" sz="2800" dirty="0">
                  <a:solidFill>
                    <a:prstClr val="white"/>
                  </a:solidFill>
                  <a:latin typeface="字魂105号-简雅黑" panose="00000500000000000000" charset="-122"/>
                  <a:ea typeface="字魂105号-简雅黑" panose="00000500000000000000" charset="-122"/>
                  <a:cs typeface="字魂105号-简雅黑" panose="00000500000000000000" charset="-122"/>
                  <a:sym typeface="思源黑体 CN Medium" panose="020B0600000000000000" pitchFamily="34" charset="-122"/>
                </a:rPr>
                <a:t>建筑物的耐火等级：</a:t>
              </a:r>
            </a:p>
          </p:txBody>
        </p:sp>
        <p:sp>
          <p:nvSpPr>
            <p:cNvPr id="15" name="TextBox 14"/>
            <p:cNvSpPr txBox="1"/>
            <p:nvPr/>
          </p:nvSpPr>
          <p:spPr>
            <a:xfrm>
              <a:off x="6582" y="4815"/>
              <a:ext cx="3168" cy="2093"/>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建筑物耐火等级主要取决于建筑物的重要性，多层民用建筑分为四级，一级防火要求最高，四级最低。高层民用建筑的防火等级为一级和二级，其中地下室为一级。</a:t>
              </a:r>
            </a:p>
          </p:txBody>
        </p:sp>
      </p:grpSp>
      <p:grpSp>
        <p:nvGrpSpPr>
          <p:cNvPr id="38" name="组合 37"/>
          <p:cNvGrpSpPr/>
          <p:nvPr/>
        </p:nvGrpSpPr>
        <p:grpSpPr>
          <a:xfrm>
            <a:off x="7997825" y="2849880"/>
            <a:ext cx="3198495" cy="3566160"/>
            <a:chOff x="9884" y="4717"/>
            <a:chExt cx="3787" cy="4758"/>
          </a:xfrm>
        </p:grpSpPr>
        <p:grpSp>
          <p:nvGrpSpPr>
            <p:cNvPr id="31" name="组合 30"/>
            <p:cNvGrpSpPr/>
            <p:nvPr/>
          </p:nvGrpSpPr>
          <p:grpSpPr>
            <a:xfrm>
              <a:off x="10848" y="8194"/>
              <a:ext cx="1589" cy="1281"/>
              <a:chOff x="7211" y="7891"/>
              <a:chExt cx="1874" cy="1596"/>
            </a:xfrm>
            <a:effectLst>
              <a:outerShdw blurRad="50800" dist="38100" dir="2700000" algn="tl" rotWithShape="0">
                <a:prstClr val="black">
                  <a:alpha val="40000"/>
                </a:prstClr>
              </a:outerShdw>
            </a:effectLst>
          </p:grpSpPr>
          <p:grpSp>
            <p:nvGrpSpPr>
              <p:cNvPr id="32" name="组合 31"/>
              <p:cNvGrpSpPr/>
              <p:nvPr/>
            </p:nvGrpSpPr>
            <p:grpSpPr>
              <a:xfrm>
                <a:off x="7211" y="7891"/>
                <a:ext cx="1874" cy="1597"/>
                <a:chOff x="2397" y="7072"/>
                <a:chExt cx="1874" cy="1597"/>
              </a:xfrm>
            </p:grpSpPr>
            <p:sp>
              <p:nvSpPr>
                <p:cNvPr id="33" name="椭圆 32"/>
                <p:cNvSpPr/>
                <p:nvPr/>
              </p:nvSpPr>
              <p:spPr>
                <a:xfrm>
                  <a:off x="2397" y="7072"/>
                  <a:ext cx="1874" cy="1597"/>
                </a:xfrm>
                <a:prstGeom prst="ellipse">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2527" y="7182"/>
                  <a:ext cx="1614" cy="1376"/>
                </a:xfrm>
                <a:prstGeom prst="ellipse">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677" y="7310"/>
                  <a:ext cx="1315" cy="1121"/>
                </a:xfrm>
                <a:prstGeom prst="ellipse">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椭圆 35"/>
              <p:cNvSpPr/>
              <p:nvPr/>
            </p:nvSpPr>
            <p:spPr>
              <a:xfrm>
                <a:off x="7649" y="8264"/>
                <a:ext cx="999" cy="852"/>
              </a:xfrm>
              <a:prstGeom prst="ellipse">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Freeform 6"/>
            <p:cNvSpPr/>
            <p:nvPr/>
          </p:nvSpPr>
          <p:spPr bwMode="auto">
            <a:xfrm>
              <a:off x="9884" y="4717"/>
              <a:ext cx="3518" cy="4198"/>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rgbClr val="7030A0"/>
            </a:solidFill>
            <a:ln w="76200">
              <a:solidFill>
                <a:schemeClr val="bg1"/>
              </a:solidFill>
            </a:ln>
          </p:spPr>
          <p:txBody>
            <a:bodyPr vert="horz" wrap="square" lIns="91440" tIns="45720" rIns="91440" bIns="45720" numCol="1" anchor="t" anchorCtr="0" compatLnSpc="1"/>
            <a:lstStyle/>
            <a:p>
              <a:endParaRPr lang="zh-CN" altLang="en-US">
                <a:solidFill>
                  <a:prstClr val="black"/>
                </a:solidFill>
                <a:latin typeface="字魂105号-简雅黑" panose="00000500000000000000" charset="-122"/>
                <a:ea typeface="字魂105号-简雅黑" panose="00000500000000000000" charset="-122"/>
                <a:sym typeface="思源黑体 CN Medium" panose="020B0600000000000000" pitchFamily="34" charset="-122"/>
              </a:endParaRPr>
            </a:p>
          </p:txBody>
        </p:sp>
        <p:sp>
          <p:nvSpPr>
            <p:cNvPr id="11" name="椭圆 10"/>
            <p:cNvSpPr/>
            <p:nvPr/>
          </p:nvSpPr>
          <p:spPr bwMode="auto">
            <a:xfrm>
              <a:off x="12733" y="5159"/>
              <a:ext cx="938" cy="1057"/>
            </a:xfrm>
            <a:prstGeom prst="ellipse">
              <a:avLst/>
            </a:prstGeom>
            <a:solidFill>
              <a:schemeClr val="accent1"/>
            </a:solidFill>
            <a:ln w="38100"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buFont typeface="Arial" panose="020B0604020202020204" pitchFamily="34" charset="0"/>
                <a:buNone/>
              </a:pPr>
              <a:endParaRPr lang="zh-CN" altLang="en-US">
                <a:solidFill>
                  <a:prstClr val="black"/>
                </a:solidFill>
                <a:latin typeface="字魂105号-简雅黑" panose="00000500000000000000" charset="-122"/>
                <a:ea typeface="字魂105号-简雅黑" panose="00000500000000000000" charset="-122"/>
                <a:sym typeface="思源黑体 CN Medium" panose="020B0600000000000000" pitchFamily="34" charset="-122"/>
              </a:endParaRPr>
            </a:p>
          </p:txBody>
        </p:sp>
        <p:sp>
          <p:nvSpPr>
            <p:cNvPr id="13" name="TextBox 12"/>
            <p:cNvSpPr txBox="1"/>
            <p:nvPr/>
          </p:nvSpPr>
          <p:spPr>
            <a:xfrm>
              <a:off x="12842" y="5483"/>
              <a:ext cx="722" cy="409"/>
            </a:xfrm>
            <a:prstGeom prst="rect">
              <a:avLst/>
            </a:prstGeom>
            <a:noFill/>
          </p:spPr>
          <p:txBody>
            <a:bodyPr wrap="square" rtlCol="0">
              <a:spAutoFit/>
            </a:bodyPr>
            <a:lstStyle/>
            <a:p>
              <a:pPr algn="ctr"/>
              <a:r>
                <a:rPr lang="en-US" altLang="zh-CN" sz="1400">
                  <a:solidFill>
                    <a:srgbClr val="F8F8F8"/>
                  </a:solidFill>
                  <a:latin typeface="字魂105号-简雅黑" panose="00000500000000000000" charset="-122"/>
                  <a:ea typeface="字魂105号-简雅黑" panose="00000500000000000000" charset="-122"/>
                  <a:sym typeface="思源黑体 CN Medium" panose="020B0600000000000000" pitchFamily="34" charset="-122"/>
                </a:rPr>
                <a:t>02</a:t>
              </a:r>
              <a:endParaRPr lang="en-US" altLang="zh-CN" sz="1400" dirty="0">
                <a:solidFill>
                  <a:srgbClr val="F8F8F8"/>
                </a:solidFill>
                <a:latin typeface="字魂105号-简雅黑" panose="00000500000000000000" charset="-122"/>
                <a:ea typeface="字魂105号-简雅黑" panose="00000500000000000000" charset="-122"/>
                <a:sym typeface="思源黑体 CN Medium" panose="020B0600000000000000" pitchFamily="34" charset="-122"/>
              </a:endParaRPr>
            </a:p>
          </p:txBody>
        </p:sp>
        <p:sp>
          <p:nvSpPr>
            <p:cNvPr id="16" name="TextBox 15"/>
            <p:cNvSpPr txBox="1"/>
            <p:nvPr/>
          </p:nvSpPr>
          <p:spPr>
            <a:xfrm>
              <a:off x="10558" y="5297"/>
              <a:ext cx="2167" cy="943"/>
            </a:xfrm>
            <a:prstGeom prst="rect">
              <a:avLst/>
            </a:prstGeom>
            <a:noFill/>
          </p:spPr>
          <p:txBody>
            <a:bodyPr wrap="square" rtlCol="0">
              <a:spAutoFit/>
            </a:bodyPr>
            <a:lstStyle/>
            <a:p>
              <a:pPr algn="ctr"/>
              <a:r>
                <a:rPr lang="zh-CN" altLang="en-US" sz="2000" dirty="0">
                  <a:solidFill>
                    <a:prstClr val="white"/>
                  </a:solidFill>
                  <a:latin typeface="字魂105号-简雅黑" panose="00000500000000000000" charset="-122"/>
                  <a:ea typeface="字魂105号-简雅黑" panose="00000500000000000000" charset="-122"/>
                  <a:cs typeface="字魂105号-简雅黑" panose="00000500000000000000" charset="-122"/>
                  <a:sym typeface="思源黑体 CN Medium" panose="020B0600000000000000" pitchFamily="34" charset="-122"/>
                </a:rPr>
                <a:t>建筑物的耐久等级划分：</a:t>
              </a:r>
            </a:p>
          </p:txBody>
        </p:sp>
        <p:sp>
          <p:nvSpPr>
            <p:cNvPr id="17" name="TextBox 16"/>
            <p:cNvSpPr txBox="1"/>
            <p:nvPr/>
          </p:nvSpPr>
          <p:spPr>
            <a:xfrm>
              <a:off x="10451" y="6363"/>
              <a:ext cx="2385" cy="1559"/>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cs typeface="+mn-ea"/>
                  <a:sym typeface="+mn-lt"/>
                </a:rPr>
                <a:t>建筑物耐久等级的指标是设计使用年限，共分为四类，一般的建筑物大多是 3类，设计使用年限为50年。</a:t>
              </a:r>
            </a:p>
          </p:txBody>
        </p:sp>
      </p:grpSp>
      <p:sp>
        <p:nvSpPr>
          <p:cNvPr id="2" name="文本框 1"/>
          <p:cNvSpPr txBox="1"/>
          <p:nvPr/>
        </p:nvSpPr>
        <p:spPr>
          <a:xfrm>
            <a:off x="1111885" y="389255"/>
            <a:ext cx="10090785"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知识准备</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形状 1"/>
          <p:cNvSpPr/>
          <p:nvPr/>
        </p:nvSpPr>
        <p:spPr>
          <a:xfrm>
            <a:off x="589032" y="2417445"/>
            <a:ext cx="5286623" cy="3601720"/>
          </a:xfrm>
          <a:prstGeom prst="rect">
            <a:avLst/>
          </a:prstGeom>
          <a:blipFill>
            <a:blip r:embed="rId2" cstate="print">
              <a:extLst>
                <a:ext uri="{28A0092B-C50C-407E-A947-70E740481C1C}">
                  <a14:useLocalDpi xmlns:a14="http://schemas.microsoft.com/office/drawing/2010/main" val="0"/>
                </a:ext>
              </a:extLst>
            </a:blip>
            <a:stretch>
              <a:fillRect/>
            </a:stretch>
          </a:blipFill>
          <a:ln w="0">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oAutofit/>
          </a:bodyPr>
          <a:lstStyle/>
          <a:p>
            <a:pPr marL="0" indent="0" algn="ctr" defTabSz="508000" eaLnBrk="0" fontAlgn="auto" latinLnBrk="0">
              <a:lnSpc>
                <a:spcPct val="100000"/>
              </a:lnSpc>
              <a:spcBef>
                <a:spcPts val="0"/>
              </a:spcBef>
              <a:spcAft>
                <a:spcPts val="0"/>
              </a:spcAft>
              <a:buFontTx/>
              <a:buNone/>
            </a:pPr>
            <a:endParaRPr lang="ko-KR" altLang="en-US" sz="1800" cap="none" dirty="0"/>
          </a:p>
        </p:txBody>
      </p:sp>
      <p:grpSp>
        <p:nvGrpSpPr>
          <p:cNvPr id="9" name="组合 8"/>
          <p:cNvGrpSpPr/>
          <p:nvPr/>
        </p:nvGrpSpPr>
        <p:grpSpPr>
          <a:xfrm>
            <a:off x="6198235" y="2000250"/>
            <a:ext cx="4972050" cy="1259205"/>
            <a:chOff x="9761" y="1998"/>
            <a:chExt cx="7830" cy="1983"/>
          </a:xfrm>
        </p:grpSpPr>
        <p:cxnSp>
          <p:nvCxnSpPr>
            <p:cNvPr id="3" name="形状 2"/>
            <p:cNvCxnSpPr/>
            <p:nvPr/>
          </p:nvCxnSpPr>
          <p:spPr>
            <a:xfrm>
              <a:off x="10523" y="3979"/>
              <a:ext cx="6827" cy="2"/>
            </a:xfrm>
            <a:prstGeom prst="straightConnector1">
              <a:avLst/>
            </a:prstGeom>
            <a:ln w="25400" cap="flat" cmpd="sng">
              <a:solidFill>
                <a:schemeClr val="accent5"/>
              </a:solidFill>
              <a:prstDash val="solid"/>
              <a:miter lim="800000"/>
              <a:headEnd type="oval" w="lg" len="lg"/>
              <a:tailEnd type="oval" w="lg" len="lg"/>
            </a:ln>
          </p:spPr>
          <p:style>
            <a:lnRef idx="1">
              <a:schemeClr val="accent1"/>
            </a:lnRef>
            <a:fillRef idx="0">
              <a:schemeClr val="accent1"/>
            </a:fillRef>
            <a:effectRef idx="0">
              <a:schemeClr val="accent1"/>
            </a:effectRef>
            <a:fontRef idx="minor">
              <a:schemeClr val="tx1"/>
            </a:fontRef>
          </p:style>
        </p:cxnSp>
        <p:sp>
          <p:nvSpPr>
            <p:cNvPr id="6" name="形状 5"/>
            <p:cNvSpPr/>
            <p:nvPr/>
          </p:nvSpPr>
          <p:spPr>
            <a:xfrm>
              <a:off x="9761" y="2980"/>
              <a:ext cx="666" cy="846"/>
            </a:xfrm>
            <a:prstGeom prst="chevron">
              <a:avLst/>
            </a:prstGeom>
            <a:solidFill>
              <a:schemeClr val="accent5"/>
            </a:solidFill>
            <a:ln w="0">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oAutofit/>
            </a:bodyPr>
            <a:lstStyle/>
            <a:p>
              <a:pPr marL="0" indent="0" algn="ctr" defTabSz="508000" eaLnBrk="0" fontAlgn="auto" latinLnBrk="0">
                <a:lnSpc>
                  <a:spcPct val="100000"/>
                </a:lnSpc>
                <a:spcBef>
                  <a:spcPts val="0"/>
                </a:spcBef>
                <a:spcAft>
                  <a:spcPts val="0"/>
                </a:spcAft>
                <a:buFontTx/>
                <a:buNone/>
              </a:pPr>
              <a:endParaRPr lang="ko-KR" altLang="en-US" sz="1800" cap="none" dirty="0">
                <a:solidFill>
                  <a:srgbClr val="000000"/>
                </a:solidFill>
              </a:endParaRPr>
            </a:p>
          </p:txBody>
        </p:sp>
        <p:sp>
          <p:nvSpPr>
            <p:cNvPr id="19" name="文本框 18"/>
            <p:cNvSpPr txBox="1"/>
            <p:nvPr/>
          </p:nvSpPr>
          <p:spPr>
            <a:xfrm>
              <a:off x="10763" y="1998"/>
              <a:ext cx="6828" cy="582"/>
            </a:xfrm>
            <a:prstGeom prst="rect">
              <a:avLst/>
            </a:prstGeom>
            <a:noFill/>
            <a:ln w="0">
              <a:noFill/>
            </a:ln>
          </p:spPr>
          <p:txBody>
            <a:bodyPr vert="horz" wrap="square" lIns="89535" tIns="46355" rIns="89535" bIns="46355" numCol="1" anchor="t">
              <a:spAutoFit/>
            </a:bodyPr>
            <a:lstStyle/>
            <a:p>
              <a:pPr defTabSz="508000" eaLnBrk="0">
                <a:lnSpc>
                  <a:spcPct val="100000"/>
                </a:lnSpc>
              </a:pPr>
              <a:r>
                <a:rPr lang="zh-CN" altLang="en-US" dirty="0">
                  <a:solidFill>
                    <a:schemeClr val="tx1">
                      <a:lumMod val="85000"/>
                      <a:lumOff val="15000"/>
                    </a:schemeClr>
                  </a:solidFill>
                </a:rPr>
                <a:t>（1）根据建筑物的功能分类。</a:t>
              </a:r>
            </a:p>
          </p:txBody>
        </p:sp>
        <p:sp>
          <p:nvSpPr>
            <p:cNvPr id="20" name="文本框 19"/>
            <p:cNvSpPr txBox="1"/>
            <p:nvPr/>
          </p:nvSpPr>
          <p:spPr>
            <a:xfrm>
              <a:off x="10778" y="2580"/>
              <a:ext cx="6813" cy="1163"/>
            </a:xfrm>
            <a:prstGeom prst="rect">
              <a:avLst/>
            </a:prstGeom>
            <a:noFill/>
            <a:ln w="0">
              <a:noFill/>
            </a:ln>
          </p:spPr>
          <p:txBody>
            <a:bodyPr vert="horz" wrap="square" lIns="89535" tIns="46355" rIns="89535" bIns="46355" numCol="1" anchor="t">
              <a:spAutoFit/>
            </a:bodyPr>
            <a:lstStyle/>
            <a:p>
              <a:pPr defTabSz="508000" eaLnBrk="0">
                <a:lnSpc>
                  <a:spcPct val="150000"/>
                </a:lnSpc>
              </a:pPr>
              <a:r>
                <a:rPr lang="en-US" altLang="zh-CN" sz="1400" dirty="0">
                  <a:solidFill>
                    <a:schemeClr val="tx1">
                      <a:lumMod val="85000"/>
                      <a:lumOff val="15000"/>
                    </a:schemeClr>
                  </a:solidFill>
                </a:rPr>
                <a:t> </a:t>
              </a:r>
              <a:r>
                <a:rPr lang="zh-CN" altLang="en-US" sz="1400" dirty="0">
                  <a:solidFill>
                    <a:schemeClr val="tx1">
                      <a:lumMod val="85000"/>
                      <a:lumOff val="15000"/>
                    </a:schemeClr>
                  </a:solidFill>
                </a:rPr>
                <a:t>按照使用功能分类属于非生产性建筑或民用建筑中的公共建筑（行政办公建筑）。</a:t>
              </a:r>
            </a:p>
          </p:txBody>
        </p:sp>
      </p:grpSp>
      <p:grpSp>
        <p:nvGrpSpPr>
          <p:cNvPr id="8" name="组合 7"/>
          <p:cNvGrpSpPr/>
          <p:nvPr/>
        </p:nvGrpSpPr>
        <p:grpSpPr>
          <a:xfrm>
            <a:off x="6198235" y="3559810"/>
            <a:ext cx="4972050" cy="1265555"/>
            <a:chOff x="9761" y="4064"/>
            <a:chExt cx="7830" cy="1993"/>
          </a:xfrm>
        </p:grpSpPr>
        <p:cxnSp>
          <p:nvCxnSpPr>
            <p:cNvPr id="7" name="形状 6"/>
            <p:cNvCxnSpPr/>
            <p:nvPr/>
          </p:nvCxnSpPr>
          <p:spPr>
            <a:xfrm>
              <a:off x="10523" y="6055"/>
              <a:ext cx="6827" cy="2"/>
            </a:xfrm>
            <a:prstGeom prst="straightConnector1">
              <a:avLst/>
            </a:prstGeom>
            <a:ln w="25400" cap="flat" cmpd="sng">
              <a:solidFill>
                <a:schemeClr val="accent5"/>
              </a:solidFill>
              <a:prstDash val="solid"/>
              <a:miter lim="800000"/>
              <a:headEnd type="oval" w="lg" len="lg"/>
              <a:tailEnd type="oval" w="lg" len="lg"/>
            </a:ln>
          </p:spPr>
          <p:style>
            <a:lnRef idx="1">
              <a:schemeClr val="accent1"/>
            </a:lnRef>
            <a:fillRef idx="0">
              <a:schemeClr val="accent1"/>
            </a:fillRef>
            <a:effectRef idx="0">
              <a:schemeClr val="accent1"/>
            </a:effectRef>
            <a:fontRef idx="minor">
              <a:schemeClr val="tx1"/>
            </a:fontRef>
          </p:style>
        </p:cxnSp>
        <p:sp>
          <p:nvSpPr>
            <p:cNvPr id="10" name="形状 9"/>
            <p:cNvSpPr/>
            <p:nvPr/>
          </p:nvSpPr>
          <p:spPr>
            <a:xfrm>
              <a:off x="9761" y="5056"/>
              <a:ext cx="666" cy="846"/>
            </a:xfrm>
            <a:prstGeom prst="chevron">
              <a:avLst/>
            </a:prstGeom>
            <a:solidFill>
              <a:schemeClr val="accent5"/>
            </a:solidFill>
            <a:ln w="0">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oAutofit/>
            </a:bodyPr>
            <a:lstStyle/>
            <a:p>
              <a:pPr marL="0" indent="0" algn="ctr" defTabSz="508000" eaLnBrk="0" fontAlgn="auto" latinLnBrk="0">
                <a:lnSpc>
                  <a:spcPct val="100000"/>
                </a:lnSpc>
                <a:spcBef>
                  <a:spcPts val="0"/>
                </a:spcBef>
                <a:spcAft>
                  <a:spcPts val="0"/>
                </a:spcAft>
                <a:buFontTx/>
                <a:buNone/>
              </a:pPr>
              <a:endParaRPr lang="ko-KR" altLang="en-US" sz="1800" cap="none" dirty="0">
                <a:solidFill>
                  <a:srgbClr val="000000"/>
                </a:solidFill>
              </a:endParaRPr>
            </a:p>
          </p:txBody>
        </p:sp>
        <p:sp>
          <p:nvSpPr>
            <p:cNvPr id="21" name="文本框 20"/>
            <p:cNvSpPr txBox="1"/>
            <p:nvPr/>
          </p:nvSpPr>
          <p:spPr>
            <a:xfrm>
              <a:off x="10779" y="4064"/>
              <a:ext cx="6812" cy="582"/>
            </a:xfrm>
            <a:prstGeom prst="rect">
              <a:avLst/>
            </a:prstGeom>
            <a:noFill/>
            <a:ln w="0">
              <a:noFill/>
            </a:ln>
          </p:spPr>
          <p:txBody>
            <a:bodyPr vert="horz" wrap="square" lIns="89535" tIns="46355" rIns="89535" bIns="46355" numCol="1" anchor="t">
              <a:spAutoFit/>
            </a:bodyPr>
            <a:lstStyle/>
            <a:p>
              <a:pPr defTabSz="508000" eaLnBrk="0"/>
              <a:r>
                <a:rPr lang="zh-CN" altLang="en-US" dirty="0">
                  <a:solidFill>
                    <a:schemeClr val="tx1">
                      <a:lumMod val="85000"/>
                      <a:lumOff val="15000"/>
                    </a:schemeClr>
                  </a:solidFill>
                </a:rPr>
                <a:t>（2）根据建筑的高度分类。</a:t>
              </a:r>
            </a:p>
          </p:txBody>
        </p:sp>
        <p:sp>
          <p:nvSpPr>
            <p:cNvPr id="22" name="文本框 21"/>
            <p:cNvSpPr txBox="1"/>
            <p:nvPr/>
          </p:nvSpPr>
          <p:spPr>
            <a:xfrm>
              <a:off x="10779" y="4646"/>
              <a:ext cx="6709" cy="1163"/>
            </a:xfrm>
            <a:prstGeom prst="rect">
              <a:avLst/>
            </a:prstGeom>
            <a:noFill/>
            <a:ln w="0">
              <a:noFill/>
            </a:ln>
          </p:spPr>
          <p:txBody>
            <a:bodyPr vert="horz" wrap="square" lIns="89535" tIns="46355" rIns="89535" bIns="46355" numCol="1" anchor="t">
              <a:spAutoFit/>
            </a:bodyPr>
            <a:lstStyle/>
            <a:p>
              <a:pPr defTabSz="508000" eaLnBrk="0">
                <a:lnSpc>
                  <a:spcPct val="150000"/>
                </a:lnSpc>
              </a:pPr>
              <a:r>
                <a:rPr lang="en-US" altLang="zh-CN" sz="1400" dirty="0">
                  <a:solidFill>
                    <a:schemeClr val="tx1">
                      <a:lumMod val="85000"/>
                      <a:lumOff val="15000"/>
                    </a:schemeClr>
                  </a:solidFill>
                </a:rPr>
                <a:t> </a:t>
              </a:r>
              <a:r>
                <a:rPr lang="zh-CN" altLang="en-US" sz="1400" dirty="0">
                  <a:solidFill>
                    <a:schemeClr val="tx1">
                      <a:lumMod val="85000"/>
                      <a:lumOff val="15000"/>
                    </a:schemeClr>
                  </a:solidFill>
                </a:rPr>
                <a:t>案例中办公楼的建筑高度为 11.70m，属于公共建筑中的多层建筑。</a:t>
              </a:r>
            </a:p>
          </p:txBody>
        </p:sp>
      </p:grpSp>
      <p:grpSp>
        <p:nvGrpSpPr>
          <p:cNvPr id="12" name="组合 11"/>
          <p:cNvGrpSpPr/>
          <p:nvPr/>
        </p:nvGrpSpPr>
        <p:grpSpPr>
          <a:xfrm>
            <a:off x="6198235" y="5125720"/>
            <a:ext cx="4972685" cy="1259205"/>
            <a:chOff x="9761" y="6920"/>
            <a:chExt cx="7831" cy="1983"/>
          </a:xfrm>
        </p:grpSpPr>
        <p:cxnSp>
          <p:nvCxnSpPr>
            <p:cNvPr id="15" name="形状 14"/>
            <p:cNvCxnSpPr/>
            <p:nvPr/>
          </p:nvCxnSpPr>
          <p:spPr>
            <a:xfrm>
              <a:off x="10523" y="8901"/>
              <a:ext cx="6827" cy="2"/>
            </a:xfrm>
            <a:prstGeom prst="straightConnector1">
              <a:avLst/>
            </a:prstGeom>
            <a:ln w="25400" cap="flat" cmpd="sng">
              <a:solidFill>
                <a:schemeClr val="accent5"/>
              </a:solidFill>
              <a:prstDash val="solid"/>
              <a:miter lim="800000"/>
              <a:headEnd type="oval" w="lg" len="lg"/>
              <a:tailEnd type="oval" w="lg" len="lg"/>
            </a:ln>
          </p:spPr>
          <p:style>
            <a:lnRef idx="1">
              <a:schemeClr val="accent1"/>
            </a:lnRef>
            <a:fillRef idx="0">
              <a:schemeClr val="accent1"/>
            </a:fillRef>
            <a:effectRef idx="0">
              <a:schemeClr val="accent1"/>
            </a:effectRef>
            <a:fontRef idx="minor">
              <a:schemeClr val="tx1"/>
            </a:fontRef>
          </p:style>
        </p:cxnSp>
        <p:sp>
          <p:nvSpPr>
            <p:cNvPr id="18" name="形状 17"/>
            <p:cNvSpPr/>
            <p:nvPr/>
          </p:nvSpPr>
          <p:spPr>
            <a:xfrm>
              <a:off x="9761" y="7902"/>
              <a:ext cx="666" cy="846"/>
            </a:xfrm>
            <a:prstGeom prst="chevron">
              <a:avLst/>
            </a:prstGeom>
            <a:solidFill>
              <a:schemeClr val="accent5"/>
            </a:solidFill>
            <a:ln w="0">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oAutofit/>
            </a:bodyPr>
            <a:lstStyle/>
            <a:p>
              <a:pPr marL="0" indent="0" algn="ctr" defTabSz="508000" eaLnBrk="0" fontAlgn="auto" latinLnBrk="0">
                <a:lnSpc>
                  <a:spcPct val="100000"/>
                </a:lnSpc>
                <a:spcBef>
                  <a:spcPts val="0"/>
                </a:spcBef>
                <a:spcAft>
                  <a:spcPts val="0"/>
                </a:spcAft>
                <a:buFontTx/>
                <a:buNone/>
              </a:pPr>
              <a:endParaRPr lang="ko-KR" altLang="en-US" sz="1800" cap="none" dirty="0">
                <a:solidFill>
                  <a:srgbClr val="000000"/>
                </a:solidFill>
              </a:endParaRPr>
            </a:p>
          </p:txBody>
        </p:sp>
        <p:sp>
          <p:nvSpPr>
            <p:cNvPr id="25" name="文本框 24"/>
            <p:cNvSpPr txBox="1"/>
            <p:nvPr/>
          </p:nvSpPr>
          <p:spPr>
            <a:xfrm>
              <a:off x="10763" y="6920"/>
              <a:ext cx="6812" cy="582"/>
            </a:xfrm>
            <a:prstGeom prst="rect">
              <a:avLst/>
            </a:prstGeom>
            <a:noFill/>
            <a:ln w="0">
              <a:noFill/>
            </a:ln>
          </p:spPr>
          <p:txBody>
            <a:bodyPr vert="horz" wrap="square" lIns="89535" tIns="46355" rIns="89535" bIns="46355" numCol="1" anchor="t">
              <a:spAutoFit/>
            </a:bodyPr>
            <a:lstStyle/>
            <a:p>
              <a:pPr defTabSz="508000" eaLnBrk="0"/>
              <a:r>
                <a:rPr lang="zh-CN" altLang="en-US" dirty="0">
                  <a:solidFill>
                    <a:schemeClr val="tx1">
                      <a:lumMod val="85000"/>
                      <a:lumOff val="15000"/>
                    </a:schemeClr>
                  </a:solidFill>
                </a:rPr>
                <a:t>（3）根据建筑结构的材料和体系分类。</a:t>
              </a:r>
            </a:p>
          </p:txBody>
        </p:sp>
        <p:sp>
          <p:nvSpPr>
            <p:cNvPr id="26" name="文本框 25"/>
            <p:cNvSpPr txBox="1"/>
            <p:nvPr/>
          </p:nvSpPr>
          <p:spPr>
            <a:xfrm>
              <a:off x="10763" y="7502"/>
              <a:ext cx="6829" cy="1163"/>
            </a:xfrm>
            <a:prstGeom prst="rect">
              <a:avLst/>
            </a:prstGeom>
            <a:noFill/>
            <a:ln w="0">
              <a:noFill/>
            </a:ln>
          </p:spPr>
          <p:txBody>
            <a:bodyPr vert="horz" wrap="square" lIns="89535" tIns="46355" rIns="89535" bIns="46355" numCol="1" anchor="t">
              <a:spAutoFit/>
            </a:bodyPr>
            <a:lstStyle/>
            <a:p>
              <a:pPr defTabSz="508000" eaLnBrk="0">
                <a:lnSpc>
                  <a:spcPct val="150000"/>
                </a:lnSpc>
              </a:pPr>
              <a:r>
                <a:rPr lang="en-US" altLang="zh-CN" sz="1400" dirty="0">
                  <a:solidFill>
                    <a:schemeClr val="tx1">
                      <a:lumMod val="85000"/>
                      <a:lumOff val="15000"/>
                    </a:schemeClr>
                  </a:solidFill>
                </a:rPr>
                <a:t> </a:t>
              </a:r>
              <a:r>
                <a:rPr lang="zh-CN" altLang="en-US" sz="1400" dirty="0">
                  <a:solidFill>
                    <a:schemeClr val="tx1">
                      <a:lumMod val="85000"/>
                      <a:lumOff val="15000"/>
                    </a:schemeClr>
                  </a:solidFill>
                </a:rPr>
                <a:t>结构形式为框架结构，按照建筑结构的材料划分属于钢筋混凝土结构建筑。</a:t>
              </a:r>
            </a:p>
          </p:txBody>
        </p:sp>
      </p:grpSp>
      <p:sp>
        <p:nvSpPr>
          <p:cNvPr id="4" name="文本框 3"/>
          <p:cNvSpPr txBox="1"/>
          <p:nvPr/>
        </p:nvSpPr>
        <p:spPr>
          <a:xfrm>
            <a:off x="1122680" y="228600"/>
            <a:ext cx="2540000" cy="681990"/>
          </a:xfrm>
          <a:prstGeom prst="rect">
            <a:avLst/>
          </a:prstGeom>
          <a:noFill/>
        </p:spPr>
        <p:txBody>
          <a:bodyPr wrap="square" rtlCol="0" anchor="t">
            <a:spAutoFit/>
          </a:bodyPr>
          <a:lstStyle/>
          <a:p>
            <a:pPr>
              <a:lnSpc>
                <a:spcPct val="120000"/>
              </a:lnSpc>
            </a:pPr>
            <a:r>
              <a:rPr lang="zh-CN" altLang="en-US" sz="3200" b="1" dirty="0" smtClean="0">
                <a:solidFill>
                  <a:srgbClr val="F87616"/>
                </a:solidFill>
              </a:rPr>
              <a:t>任务实施</a:t>
            </a:r>
          </a:p>
        </p:txBody>
      </p:sp>
      <p:sp>
        <p:nvSpPr>
          <p:cNvPr id="5" name="文本框 4"/>
          <p:cNvSpPr txBox="1"/>
          <p:nvPr/>
        </p:nvSpPr>
        <p:spPr>
          <a:xfrm>
            <a:off x="589280" y="1468755"/>
            <a:ext cx="5285740" cy="423545"/>
          </a:xfrm>
          <a:prstGeom prst="rect">
            <a:avLst/>
          </a:prstGeom>
          <a:noFill/>
        </p:spPr>
        <p:txBody>
          <a:bodyPr wrap="square" rtlCol="0" anchor="t">
            <a:spAutoFit/>
          </a:bodyPr>
          <a:lstStyle/>
          <a:p>
            <a:pPr>
              <a:lnSpc>
                <a:spcPct val="120000"/>
              </a:lnSpc>
            </a:pPr>
            <a:r>
              <a:rPr lang="zh-CN" altLang="en-US" b="1" dirty="0" smtClean="0">
                <a:solidFill>
                  <a:schemeClr val="tx1">
                    <a:lumMod val="75000"/>
                    <a:lumOff val="25000"/>
                  </a:schemeClr>
                </a:solidFill>
              </a:rPr>
              <a:t>【步骤 1】确定建筑物的分类。</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a:off x="0" y="0"/>
            <a:ext cx="12192000" cy="2225407"/>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pitchFamily="34" charset="-122"/>
            </a:endParaRPr>
          </a:p>
        </p:txBody>
      </p:sp>
      <p:pic>
        <p:nvPicPr>
          <p:cNvPr id="7" name="图片 6" descr="D:\meihua_service_cache\jpg/4ab6ea02be52135458ef7508278ecdc2.jpg4ab6ea02be52135458ef7508278ecdc2"/>
          <p:cNvPicPr preferRelativeResize="0">
            <a:picLocks noChangeAspect="1"/>
          </p:cNvPicPr>
          <p:nvPr>
            <p:custDataLst>
              <p:tags r:id="rId3"/>
            </p:custDataLst>
          </p:nvPr>
        </p:nvPicPr>
        <p:blipFill>
          <a:blip r:embed="rId13"/>
          <a:srcRect r="25000"/>
          <a:stretch>
            <a:fillRect/>
          </a:stretch>
        </p:blipFill>
        <p:spPr>
          <a:xfrm>
            <a:off x="0" y="2022"/>
            <a:ext cx="3480047" cy="2610035"/>
          </a:xfrm>
          <a:prstGeom prst="rect">
            <a:avLst/>
          </a:prstGeom>
          <a:noFill/>
        </p:spPr>
      </p:pic>
      <p:sp>
        <p:nvSpPr>
          <p:cNvPr id="14" name="直角三角形 13"/>
          <p:cNvSpPr/>
          <p:nvPr>
            <p:custDataLst>
              <p:tags r:id="rId4"/>
            </p:custDataLst>
          </p:nvPr>
        </p:nvSpPr>
        <p:spPr>
          <a:xfrm rot="5400000">
            <a:off x="3464951" y="2239806"/>
            <a:ext cx="384014" cy="353823"/>
          </a:xfrm>
          <a:prstGeom prst="rtTriangle">
            <a:avLst/>
          </a:prstGeom>
          <a:solidFill>
            <a:schemeClr val="tx1">
              <a:lumMod val="65000"/>
              <a:lumOff val="3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grpSp>
        <p:nvGrpSpPr>
          <p:cNvPr id="15" name="组合 14"/>
          <p:cNvGrpSpPr/>
          <p:nvPr>
            <p:custDataLst>
              <p:tags r:id="rId5"/>
            </p:custDataLst>
          </p:nvPr>
        </p:nvGrpSpPr>
        <p:grpSpPr>
          <a:xfrm>
            <a:off x="10817107" y="-1"/>
            <a:ext cx="544948" cy="653143"/>
            <a:chOff x="10871392" y="4728319"/>
            <a:chExt cx="631880" cy="831143"/>
          </a:xfrm>
        </p:grpSpPr>
        <p:sp>
          <p:nvSpPr>
            <p:cNvPr id="16" name="任意多边形: 形状 11"/>
            <p:cNvSpPr/>
            <p:nvPr>
              <p:custDataLst>
                <p:tags r:id="rId10"/>
              </p:custDataLst>
            </p:nvPr>
          </p:nvSpPr>
          <p:spPr>
            <a:xfrm>
              <a:off x="10871392" y="4728319"/>
              <a:ext cx="631880" cy="831143"/>
            </a:xfrm>
            <a:custGeom>
              <a:avLst/>
              <a:gdLst/>
              <a:ahLst/>
              <a:cxnLst/>
              <a:rect l="0" t="0" r="0" b="0"/>
              <a:pathLst>
                <a:path w="334011" h="397511">
                  <a:moveTo>
                    <a:pt x="334010" y="397510"/>
                  </a:moveTo>
                  <a:lnTo>
                    <a:pt x="167640" y="312420"/>
                  </a:lnTo>
                  <a:lnTo>
                    <a:pt x="0" y="397510"/>
                  </a:lnTo>
                  <a:lnTo>
                    <a:pt x="0" y="0"/>
                  </a:lnTo>
                  <a:lnTo>
                    <a:pt x="334010" y="0"/>
                  </a:lnTo>
                </a:path>
              </a:pathLst>
            </a:custGeom>
            <a:solidFill>
              <a:schemeClr val="accent3">
                <a:alpha val="90000"/>
              </a:schemeClr>
            </a:solidFill>
            <a:ln w="6350" cap="flat" cmpd="sng" algn="ctr">
              <a:noFill/>
              <a:prstDash val="solid"/>
              <a:miter lim="800000"/>
            </a:ln>
            <a:effectLst/>
            <a:extLst>
              <a:ext uri="{91240B29-F687-4F45-9708-019B960494DF}">
                <a14:hiddenLine xmlns:a14="http://schemas.microsoft.com/office/drawing/2010/main" w="6350">
                  <a:solidFill>
                    <a:schemeClr val="accent1"/>
                  </a:solidFill>
                  <a:prstDash val="solid"/>
                  <a:miter lim="800000"/>
                  <a:headEnd/>
                  <a:tailEn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endParaRPr>
            </a:p>
          </p:txBody>
        </p:sp>
        <p:sp>
          <p:nvSpPr>
            <p:cNvPr id="17" name="PA_ImportSvg_636718263529450003"/>
            <p:cNvSpPr/>
            <p:nvPr>
              <p:custDataLst>
                <p:tags r:id="rId11"/>
              </p:custDataLst>
            </p:nvPr>
          </p:nvSpPr>
          <p:spPr>
            <a:xfrm rot="10800000">
              <a:off x="10970634" y="4880728"/>
              <a:ext cx="407148" cy="317335"/>
            </a:xfrm>
            <a:custGeom>
              <a:avLst/>
              <a:gdLst/>
              <a:ahLst/>
              <a:cxnLst/>
              <a:rect l="l" t="t" r="r" b="b"/>
              <a:pathLst>
                <a:path w="172720" h="134620">
                  <a:moveTo>
                    <a:pt x="62230" y="134620"/>
                  </a:moveTo>
                  <a:lnTo>
                    <a:pt x="0" y="134620"/>
                  </a:lnTo>
                  <a:lnTo>
                    <a:pt x="0" y="90170"/>
                  </a:lnTo>
                  <a:cubicBezTo>
                    <a:pt x="0" y="72390"/>
                    <a:pt x="1270" y="58420"/>
                    <a:pt x="5080" y="46990"/>
                  </a:cubicBezTo>
                  <a:cubicBezTo>
                    <a:pt x="8890" y="36830"/>
                    <a:pt x="13970" y="26670"/>
                    <a:pt x="22860" y="19050"/>
                  </a:cubicBezTo>
                  <a:cubicBezTo>
                    <a:pt x="31750" y="10160"/>
                    <a:pt x="41910" y="3810"/>
                    <a:pt x="55880" y="0"/>
                  </a:cubicBezTo>
                  <a:lnTo>
                    <a:pt x="68580" y="25400"/>
                  </a:lnTo>
                  <a:cubicBezTo>
                    <a:pt x="55880" y="29210"/>
                    <a:pt x="46990" y="35560"/>
                    <a:pt x="41910" y="43180"/>
                  </a:cubicBezTo>
                  <a:cubicBezTo>
                    <a:pt x="36830" y="50800"/>
                    <a:pt x="33020" y="60960"/>
                    <a:pt x="33020" y="72390"/>
                  </a:cubicBezTo>
                  <a:lnTo>
                    <a:pt x="63500" y="72390"/>
                  </a:lnTo>
                  <a:lnTo>
                    <a:pt x="63500" y="134620"/>
                  </a:lnTo>
                  <a:moveTo>
                    <a:pt x="166370" y="134620"/>
                  </a:moveTo>
                  <a:lnTo>
                    <a:pt x="104140" y="134620"/>
                  </a:lnTo>
                  <a:lnTo>
                    <a:pt x="104140" y="90170"/>
                  </a:lnTo>
                  <a:cubicBezTo>
                    <a:pt x="104140" y="72390"/>
                    <a:pt x="105410" y="57150"/>
                    <a:pt x="109220" y="46990"/>
                  </a:cubicBezTo>
                  <a:cubicBezTo>
                    <a:pt x="113031" y="36830"/>
                    <a:pt x="118110" y="26670"/>
                    <a:pt x="127000" y="19050"/>
                  </a:cubicBezTo>
                  <a:cubicBezTo>
                    <a:pt x="135890" y="11430"/>
                    <a:pt x="146050" y="3810"/>
                    <a:pt x="160020" y="0"/>
                  </a:cubicBezTo>
                  <a:lnTo>
                    <a:pt x="172720" y="25400"/>
                  </a:lnTo>
                  <a:cubicBezTo>
                    <a:pt x="160020" y="29210"/>
                    <a:pt x="151130" y="35560"/>
                    <a:pt x="146050" y="43180"/>
                  </a:cubicBezTo>
                  <a:cubicBezTo>
                    <a:pt x="140970" y="50800"/>
                    <a:pt x="137160" y="60960"/>
                    <a:pt x="137160" y="72390"/>
                  </a:cubicBezTo>
                  <a:lnTo>
                    <a:pt x="167640" y="72390"/>
                  </a:lnTo>
                  <a:lnTo>
                    <a:pt x="167640" y="134620"/>
                  </a:lnTo>
                </a:path>
              </a:pathLst>
            </a:custGeom>
            <a:solidFill>
              <a:schemeClr val="bg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pitchFamily="34" charset="-122"/>
              </a:endParaRPr>
            </a:p>
          </p:txBody>
        </p:sp>
      </p:grpSp>
      <p:cxnSp>
        <p:nvCxnSpPr>
          <p:cNvPr id="9" name="直接连接符 8"/>
          <p:cNvCxnSpPr/>
          <p:nvPr>
            <p:custDataLst>
              <p:tags r:id="rId6"/>
            </p:custDataLst>
          </p:nvPr>
        </p:nvCxnSpPr>
        <p:spPr>
          <a:xfrm>
            <a:off x="652170" y="4575903"/>
            <a:ext cx="10852150" cy="0"/>
          </a:xfrm>
          <a:prstGeom prst="line">
            <a:avLst/>
          </a:prstGeom>
          <a:ln>
            <a:solidFill>
              <a:schemeClr val="tx1">
                <a:lumMod val="50000"/>
                <a:lumOff val="50000"/>
                <a:alpha val="20000"/>
              </a:schemeClr>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custDataLst>
              <p:tags r:id="rId7"/>
            </p:custDataLst>
          </p:nvPr>
        </p:nvSpPr>
        <p:spPr>
          <a:xfrm>
            <a:off x="652145" y="3161910"/>
            <a:ext cx="10852150" cy="1077976"/>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ts val="0"/>
              </a:spcBef>
              <a:spcAft>
                <a:spcPts val="1000"/>
              </a:spcAft>
              <a:buSzPct val="100000"/>
            </a:pPr>
            <a:r>
              <a:rPr lang="zh-CN" altLang="en-US" sz="1800" kern="0" spc="0" dirty="0">
                <a:solidFill>
                  <a:schemeClr val="tx1">
                    <a:lumMod val="50000"/>
                    <a:lumOff val="50000"/>
                  </a:schemeClr>
                </a:solidFill>
                <a:uFillTx/>
                <a:latin typeface="Arial" panose="020B0604020202020204" pitchFamily="34" charset="0"/>
                <a:ea typeface="微软雅黑" panose="020B0503020204020204" pitchFamily="34" charset="-122"/>
              </a:rPr>
              <a:t>（1）建筑设计使用年限。</a:t>
            </a:r>
          </a:p>
          <a:p>
            <a:pPr marL="0" lvl="0" indent="0" algn="l">
              <a:lnSpc>
                <a:spcPct val="130000"/>
              </a:lnSpc>
              <a:spcBef>
                <a:spcPts val="0"/>
              </a:spcBef>
              <a:spcAft>
                <a:spcPts val="1000"/>
              </a:spcAft>
              <a:buSzPct val="100000"/>
            </a:pPr>
            <a:r>
              <a:rPr lang="zh-CN" altLang="en-US" sz="1800" kern="0" spc="0" dirty="0">
                <a:solidFill>
                  <a:schemeClr val="tx1">
                    <a:lumMod val="50000"/>
                    <a:lumOff val="50000"/>
                  </a:schemeClr>
                </a:solidFill>
                <a:uFillTx/>
                <a:latin typeface="Arial" panose="020B0604020202020204" pitchFamily="34" charset="0"/>
                <a:ea typeface="微软雅黑" panose="020B0503020204020204" pitchFamily="34" charset="-122"/>
              </a:rPr>
              <a:t>案例中办公楼的设计使用年限为 50 年，所以属于 3 类建筑物。</a:t>
            </a:r>
          </a:p>
        </p:txBody>
      </p:sp>
      <p:sp>
        <p:nvSpPr>
          <p:cNvPr id="22" name="文本框 21"/>
          <p:cNvSpPr txBox="1"/>
          <p:nvPr>
            <p:custDataLst>
              <p:tags r:id="rId8"/>
            </p:custDataLst>
          </p:nvPr>
        </p:nvSpPr>
        <p:spPr>
          <a:xfrm>
            <a:off x="652145" y="5067545"/>
            <a:ext cx="10852150" cy="1077976"/>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ts val="0"/>
              </a:spcBef>
              <a:spcAft>
                <a:spcPts val="1000"/>
              </a:spcAft>
              <a:buSzPct val="100000"/>
            </a:pPr>
            <a:r>
              <a:rPr lang="zh-CN" altLang="en-US" sz="1800" kern="0" spc="0" dirty="0">
                <a:solidFill>
                  <a:schemeClr val="tx1">
                    <a:lumMod val="50000"/>
                    <a:lumOff val="50000"/>
                  </a:schemeClr>
                </a:solidFill>
                <a:uFillTx/>
                <a:latin typeface="Arial" panose="020B0604020202020204" pitchFamily="34" charset="0"/>
                <a:ea typeface="微软雅黑" panose="020B0503020204020204" pitchFamily="34" charset="-122"/>
              </a:rPr>
              <a:t>（2）建筑物的耐火等级。</a:t>
            </a:r>
          </a:p>
          <a:p>
            <a:pPr marL="0" lvl="0" indent="0" algn="l">
              <a:lnSpc>
                <a:spcPct val="130000"/>
              </a:lnSpc>
              <a:spcBef>
                <a:spcPts val="0"/>
              </a:spcBef>
              <a:spcAft>
                <a:spcPts val="1000"/>
              </a:spcAft>
              <a:buSzPct val="100000"/>
            </a:pPr>
            <a:r>
              <a:rPr lang="zh-CN" altLang="en-US" sz="1800" kern="0" spc="0" dirty="0">
                <a:solidFill>
                  <a:schemeClr val="tx1">
                    <a:lumMod val="50000"/>
                    <a:lumOff val="50000"/>
                  </a:schemeClr>
                </a:solidFill>
                <a:uFillTx/>
                <a:latin typeface="Arial" panose="020B0604020202020204" pitchFamily="34" charset="0"/>
                <a:ea typeface="微软雅黑" panose="020B0503020204020204" pitchFamily="34" charset="-122"/>
              </a:rPr>
              <a:t>耐火等级为二级；安全等级为二级，重要性系数取1.0；抗震设防类别为丙类，抗震设防烈度为8度（0.30g）。</a:t>
            </a:r>
          </a:p>
        </p:txBody>
      </p:sp>
      <p:sp>
        <p:nvSpPr>
          <p:cNvPr id="4" name="文本框 3"/>
          <p:cNvSpPr txBox="1"/>
          <p:nvPr>
            <p:custDataLst>
              <p:tags r:id="rId9"/>
            </p:custDataLst>
          </p:nvPr>
        </p:nvSpPr>
        <p:spPr>
          <a:xfrm>
            <a:off x="4255810" y="800283"/>
            <a:ext cx="7099300" cy="624840"/>
          </a:xfrm>
          <a:prstGeom prst="rect">
            <a:avLst/>
          </a:prstGeom>
          <a:noFill/>
        </p:spPr>
        <p:txBody>
          <a:bodyPr wrap="square" lIns="101600" tIns="38100" rIns="63500" bIns="38100" rtlCol="0">
            <a:noAutofit/>
          </a:bodyPr>
          <a:lstStyle/>
          <a:p>
            <a:pPr marL="0" indent="0" algn="ctr">
              <a:lnSpc>
                <a:spcPct val="100000"/>
              </a:lnSpc>
              <a:spcBef>
                <a:spcPts val="0"/>
              </a:spcBef>
              <a:spcAft>
                <a:spcPts val="0"/>
              </a:spcAft>
              <a:buSzPct val="100000"/>
              <a:buNone/>
            </a:pPr>
            <a:r>
              <a:rPr lang="zh-CN" altLang="en-US" sz="3600" b="1" spc="300" dirty="0">
                <a:solidFill>
                  <a:schemeClr val="lt1"/>
                </a:solidFill>
                <a:latin typeface="Arial" panose="020B0604020202020204" pitchFamily="34" charset="0"/>
                <a:ea typeface="微软雅黑" panose="020B0503020204020204" pitchFamily="34" charset="-122"/>
              </a:rPr>
              <a:t>任务实施</a:t>
            </a:r>
          </a:p>
        </p:txBody>
      </p:sp>
      <p:sp>
        <p:nvSpPr>
          <p:cNvPr id="2" name="文本框 1"/>
          <p:cNvSpPr txBox="1"/>
          <p:nvPr/>
        </p:nvSpPr>
        <p:spPr>
          <a:xfrm>
            <a:off x="5166995" y="1628775"/>
            <a:ext cx="5510530" cy="423545"/>
          </a:xfrm>
          <a:prstGeom prst="rect">
            <a:avLst/>
          </a:prstGeom>
          <a:noFill/>
        </p:spPr>
        <p:txBody>
          <a:bodyPr wrap="square" rtlCol="0" anchor="t">
            <a:spAutoFit/>
          </a:bodyPr>
          <a:lstStyle/>
          <a:p>
            <a:pPr algn="ctr">
              <a:lnSpc>
                <a:spcPct val="120000"/>
              </a:lnSpc>
            </a:pPr>
            <a:r>
              <a:rPr lang="zh-CN" altLang="en-US" dirty="0" smtClean="0">
                <a:solidFill>
                  <a:schemeClr val="bg1"/>
                </a:solidFill>
              </a:rPr>
              <a:t>【步骤 2】确定建筑物的等级。</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12192000" cy="6858000"/>
          </a:xfrm>
          <a:prstGeom prst="rect">
            <a:avLst/>
          </a:prstGeom>
          <a:blipFill dpi="0" rotWithShape="1">
            <a:blip r:embed="rId3"/>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矩形 8"/>
          <p:cNvSpPr/>
          <p:nvPr/>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259"/>
          <p:cNvSpPr>
            <a:spLocks noChangeArrowheads="1"/>
          </p:cNvSpPr>
          <p:nvPr/>
        </p:nvSpPr>
        <p:spPr bwMode="auto">
          <a:xfrm>
            <a:off x="1536010" y="4396398"/>
            <a:ext cx="9119981"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7200" b="1" dirty="0">
                <a:solidFill>
                  <a:schemeClr val="bg1"/>
                </a:solidFill>
                <a:latin typeface="+mn-lt"/>
                <a:ea typeface="+mn-ea"/>
                <a:cs typeface="+mn-ea"/>
                <a:sym typeface="+mn-lt"/>
              </a:rPr>
              <a:t>感谢你的观看！</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11"/>
                                        </p:tgtEl>
                                      </p:cBhvr>
                                    </p:animEffect>
                                    <p:animScale>
                                      <p:cBhvr>
                                        <p:cTn id="15"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362416" y="3313521"/>
            <a:ext cx="7535545" cy="2723823"/>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熟悉建筑物的构造组成。</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掌握各组成部分的功能及传力路径。</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掌握影响建筑构造的因素及设计原则</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熟悉建筑物的构造组成、传力特点和设计原则是从事建筑设计与施工</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技术人员</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的基本专业技能要求，作为建筑行业的技术人员，一定要从工程和企业的</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实际</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出发，合理设计、合理施工。</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1</a:t>
            </a:r>
          </a:p>
        </p:txBody>
      </p:sp>
      <p:sp>
        <p:nvSpPr>
          <p:cNvPr id="8" name="文本框 7"/>
          <p:cNvSpPr txBox="1"/>
          <p:nvPr>
            <p:custDataLst>
              <p:tags r:id="rId8"/>
            </p:custDataLst>
          </p:nvPr>
        </p:nvSpPr>
        <p:spPr>
          <a:xfrm>
            <a:off x="3275330" y="2607715"/>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民用建筑的组成及影响因素</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custDataLst>
              <p:tags r:id="rId2"/>
            </p:custDataLst>
          </p:nvPr>
        </p:nvSpPr>
        <p:spPr>
          <a:xfrm rot="18199285">
            <a:off x="1210666" y="1636886"/>
            <a:ext cx="3514734" cy="3534905"/>
          </a:xfrm>
          <a:prstGeom prst="ellipse">
            <a:avLst/>
          </a:prstGeom>
          <a:solidFill>
            <a:sysClr val="window" lastClr="FFFFFF">
              <a:lumMod val="95000"/>
            </a:sysClr>
          </a:solidFill>
          <a:ln w="53975" cmpd="dbl">
            <a:noFill/>
          </a:ln>
        </p:spPr>
        <p:style>
          <a:lnRef idx="2">
            <a:srgbClr val="9BBB59">
              <a:shade val="50000"/>
            </a:srgbClr>
          </a:lnRef>
          <a:fillRef idx="1">
            <a:srgbClr val="9BBB59"/>
          </a:fillRef>
          <a:effectRef idx="0">
            <a:srgbClr val="9BBB59"/>
          </a:effectRef>
          <a:fontRef idx="minor">
            <a:sysClr val="window" lastClr="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2" name="直接连接符 21"/>
          <p:cNvSpPr/>
          <p:nvPr>
            <p:custDataLst>
              <p:tags r:id="rId3"/>
            </p:custDataLst>
          </p:nvPr>
        </p:nvSpPr>
        <p:spPr bwMode="auto">
          <a:xfrm flipH="1" flipV="1">
            <a:off x="2896584" y="1489071"/>
            <a:ext cx="1022245" cy="241203"/>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3" name="任意多边形 22"/>
          <p:cNvSpPr/>
          <p:nvPr>
            <p:custDataLst>
              <p:tags r:id="rId4"/>
            </p:custDataLst>
          </p:nvPr>
        </p:nvSpPr>
        <p:spPr bwMode="auto">
          <a:xfrm>
            <a:off x="3918828" y="1730274"/>
            <a:ext cx="960509" cy="1628122"/>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4" name="任意多边形 23"/>
          <p:cNvSpPr/>
          <p:nvPr>
            <p:custDataLst>
              <p:tags r:id="rId5"/>
            </p:custDataLst>
          </p:nvPr>
        </p:nvSpPr>
        <p:spPr bwMode="auto">
          <a:xfrm>
            <a:off x="2086827" y="3358396"/>
            <a:ext cx="2792509" cy="1961211"/>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5" name="直接连接符 24"/>
          <p:cNvSpPr/>
          <p:nvPr>
            <p:custDataLst>
              <p:tags r:id="rId6"/>
            </p:custDataLst>
          </p:nvPr>
        </p:nvSpPr>
        <p:spPr bwMode="auto">
          <a:xfrm>
            <a:off x="1245486" y="4116463"/>
            <a:ext cx="841342" cy="1073929"/>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6" name="任意多边形 25"/>
          <p:cNvSpPr/>
          <p:nvPr>
            <p:custDataLst>
              <p:tags r:id="rId7"/>
            </p:custDataLst>
          </p:nvPr>
        </p:nvSpPr>
        <p:spPr bwMode="auto">
          <a:xfrm>
            <a:off x="1094732" y="2554298"/>
            <a:ext cx="150756" cy="1562168"/>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1" fmla="*/ 12868 w 12868"/>
              <a:gd name="connsiteY0-2" fmla="*/ 0 h 9028"/>
              <a:gd name="connsiteX1-3" fmla="*/ 10018 w 12868"/>
              <a:gd name="connsiteY1-4" fmla="*/ 386 h 9028"/>
              <a:gd name="connsiteX2-5" fmla="*/ 5140 w 12868"/>
              <a:gd name="connsiteY2-6" fmla="*/ 1461 h 9028"/>
              <a:gd name="connsiteX3-7" fmla="*/ 854 w 12868"/>
              <a:gd name="connsiteY3-8" fmla="*/ 2274 h 9028"/>
              <a:gd name="connsiteX4-9" fmla="*/ 0 w 12868"/>
              <a:gd name="connsiteY4-10" fmla="*/ 6055 h 9028"/>
              <a:gd name="connsiteX5-11" fmla="*/ 1724 w 12868"/>
              <a:gd name="connsiteY5-12" fmla="*/ 9028 h 9028"/>
              <a:gd name="connsiteX0-13" fmla="*/ 7785 w 7785"/>
              <a:gd name="connsiteY0-14" fmla="*/ 0 h 9572"/>
              <a:gd name="connsiteX1-15" fmla="*/ 3994 w 7785"/>
              <a:gd name="connsiteY1-16" fmla="*/ 1190 h 9572"/>
              <a:gd name="connsiteX2-17" fmla="*/ 664 w 7785"/>
              <a:gd name="connsiteY2-18" fmla="*/ 2091 h 9572"/>
              <a:gd name="connsiteX3-19" fmla="*/ 0 w 7785"/>
              <a:gd name="connsiteY3-20" fmla="*/ 6279 h 9572"/>
              <a:gd name="connsiteX4-21" fmla="*/ 1340 w 7785"/>
              <a:gd name="connsiteY4-22" fmla="*/ 9572 h 9572"/>
              <a:gd name="connsiteX0-23" fmla="*/ 5130 w 5130"/>
              <a:gd name="connsiteY0-24" fmla="*/ 0 h 8757"/>
              <a:gd name="connsiteX1-25" fmla="*/ 853 w 5130"/>
              <a:gd name="connsiteY1-26" fmla="*/ 941 h 8757"/>
              <a:gd name="connsiteX2-27" fmla="*/ 0 w 5130"/>
              <a:gd name="connsiteY2-28" fmla="*/ 5317 h 8757"/>
              <a:gd name="connsiteX3-29" fmla="*/ 1721 w 5130"/>
              <a:gd name="connsiteY3-30" fmla="*/ 8757 h 8757"/>
              <a:gd name="connsiteX0-31" fmla="*/ 1663 w 3355"/>
              <a:gd name="connsiteY0-32" fmla="*/ 0 h 8925"/>
              <a:gd name="connsiteX1-33" fmla="*/ 0 w 3355"/>
              <a:gd name="connsiteY1-34" fmla="*/ 4997 h 8925"/>
              <a:gd name="connsiteX2-35" fmla="*/ 3355 w 3355"/>
              <a:gd name="connsiteY2-36" fmla="*/ 8925 h 8925"/>
            </a:gdLst>
            <a:ahLst/>
            <a:cxnLst>
              <a:cxn ang="0">
                <a:pos x="connsiteX0-1" y="connsiteY0-2"/>
              </a:cxn>
              <a:cxn ang="0">
                <a:pos x="connsiteX1-3" y="connsiteY1-4"/>
              </a:cxn>
              <a:cxn ang="0">
                <a:pos x="connsiteX2-5" y="connsiteY2-6"/>
              </a:cxn>
            </a:cxnLst>
            <a:rect l="l" t="t" r="r" b="b"/>
            <a:pathLst>
              <a:path w="3355" h="8925">
                <a:moveTo>
                  <a:pt x="1663" y="0"/>
                </a:moveTo>
                <a:lnTo>
                  <a:pt x="0" y="4997"/>
                </a:lnTo>
                <a:lnTo>
                  <a:pt x="3355" y="8925"/>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7" name="直接连接符 26"/>
          <p:cNvSpPr/>
          <p:nvPr>
            <p:custDataLst>
              <p:tags r:id="rId8"/>
            </p:custDataLst>
          </p:nvPr>
        </p:nvSpPr>
        <p:spPr bwMode="auto">
          <a:xfrm flipH="1">
            <a:off x="1969097" y="1489071"/>
            <a:ext cx="927486" cy="314426"/>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8" name="任意多边形 27"/>
          <p:cNvSpPr/>
          <p:nvPr>
            <p:custDataLst>
              <p:tags r:id="rId9"/>
            </p:custDataLst>
          </p:nvPr>
        </p:nvSpPr>
        <p:spPr bwMode="auto">
          <a:xfrm>
            <a:off x="1970449" y="1703027"/>
            <a:ext cx="1953193" cy="109031"/>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1" fmla="*/ 0 w 10000"/>
              <a:gd name="connsiteY0-2" fmla="*/ 5798 h 5798"/>
              <a:gd name="connsiteX1-3" fmla="*/ 0 w 10000"/>
              <a:gd name="connsiteY1-4" fmla="*/ 5798 h 5798"/>
              <a:gd name="connsiteX2-5" fmla="*/ 4953 w 10000"/>
              <a:gd name="connsiteY2-6" fmla="*/ 0 h 5798"/>
              <a:gd name="connsiteX3-7" fmla="*/ 4953 w 10000"/>
              <a:gd name="connsiteY3-8" fmla="*/ 0 h 5798"/>
              <a:gd name="connsiteX4-9" fmla="*/ 10000 w 10000"/>
              <a:gd name="connsiteY4-10" fmla="*/ 1092 h 57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798">
                <a:moveTo>
                  <a:pt x="0" y="5798"/>
                </a:moveTo>
                <a:lnTo>
                  <a:pt x="0" y="5798"/>
                </a:lnTo>
                <a:lnTo>
                  <a:pt x="4953" y="0"/>
                </a:lnTo>
                <a:lnTo>
                  <a:pt x="4953" y="0"/>
                </a:lnTo>
                <a:lnTo>
                  <a:pt x="10000" y="1092"/>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9" name="任意多边形 28"/>
          <p:cNvSpPr/>
          <p:nvPr>
            <p:custDataLst>
              <p:tags r:id="rId10"/>
            </p:custDataLst>
          </p:nvPr>
        </p:nvSpPr>
        <p:spPr bwMode="auto">
          <a:xfrm>
            <a:off x="1831266" y="3513455"/>
            <a:ext cx="255561" cy="1676937"/>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0" name="任意多边形 29"/>
          <p:cNvSpPr/>
          <p:nvPr>
            <p:custDataLst>
              <p:tags r:id="rId11"/>
            </p:custDataLst>
          </p:nvPr>
        </p:nvSpPr>
        <p:spPr bwMode="auto">
          <a:xfrm>
            <a:off x="1831266" y="1810675"/>
            <a:ext cx="189517" cy="1702780"/>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2700">
            <a:solidFill>
              <a:sysClr val="window" lastClr="FFFFFF">
                <a:lumMod val="65000"/>
                <a:alpha val="54000"/>
              </a:sys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1" name="任意多边形 30"/>
          <p:cNvSpPr/>
          <p:nvPr>
            <p:custDataLst>
              <p:tags r:id="rId12"/>
            </p:custDataLst>
          </p:nvPr>
        </p:nvSpPr>
        <p:spPr bwMode="auto">
          <a:xfrm>
            <a:off x="2847768" y="4234192"/>
            <a:ext cx="430739" cy="1085415"/>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1" fmla="*/ 0 w 7538"/>
              <a:gd name="connsiteY0-2" fmla="*/ 0 h 10000"/>
              <a:gd name="connsiteX1-3" fmla="*/ 5503 w 7538"/>
              <a:gd name="connsiteY1-4" fmla="*/ 7817 h 10000"/>
              <a:gd name="connsiteX2-5" fmla="*/ 7538 w 7538"/>
              <a:gd name="connsiteY2-6" fmla="*/ 10000 h 10000"/>
            </a:gdLst>
            <a:ahLst/>
            <a:cxnLst>
              <a:cxn ang="0">
                <a:pos x="connsiteX0-1" y="connsiteY0-2"/>
              </a:cxn>
              <a:cxn ang="0">
                <a:pos x="connsiteX1-3" y="connsiteY1-4"/>
              </a:cxn>
              <a:cxn ang="0">
                <a:pos x="connsiteX2-5" y="connsiteY2-6"/>
              </a:cxn>
            </a:cxnLst>
            <a:rect l="l" t="t" r="r" b="b"/>
            <a:pathLst>
              <a:path w="7538" h="10000">
                <a:moveTo>
                  <a:pt x="0" y="0"/>
                </a:moveTo>
                <a:lnTo>
                  <a:pt x="5503" y="7817"/>
                </a:lnTo>
                <a:lnTo>
                  <a:pt x="7538" y="10000"/>
                </a:lnTo>
              </a:path>
            </a:pathLst>
          </a:custGeom>
          <a:noFill/>
          <a:ln w="12700">
            <a:solidFill>
              <a:sysClr val="window" lastClr="FFFFFF">
                <a:lumMod val="65000"/>
                <a:alpha val="54000"/>
              </a:sys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2" name="任意多边形 31"/>
          <p:cNvSpPr/>
          <p:nvPr>
            <p:custDataLst>
              <p:tags r:id="rId13"/>
            </p:custDataLst>
          </p:nvPr>
        </p:nvSpPr>
        <p:spPr bwMode="auto">
          <a:xfrm>
            <a:off x="2847768" y="1711610"/>
            <a:ext cx="473793" cy="2522584"/>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3" name="直接连接符 32"/>
          <p:cNvSpPr/>
          <p:nvPr>
            <p:custDataLst>
              <p:tags r:id="rId14"/>
            </p:custDataLst>
          </p:nvPr>
        </p:nvSpPr>
        <p:spPr bwMode="auto">
          <a:xfrm>
            <a:off x="2896584" y="1489071"/>
            <a:ext cx="25843" cy="222539"/>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4" name="直接连接符 33"/>
          <p:cNvSpPr/>
          <p:nvPr>
            <p:custDataLst>
              <p:tags r:id="rId15"/>
            </p:custDataLst>
          </p:nvPr>
        </p:nvSpPr>
        <p:spPr bwMode="auto">
          <a:xfrm flipH="1">
            <a:off x="1169392" y="1801944"/>
            <a:ext cx="791107" cy="752441"/>
          </a:xfrm>
          <a:prstGeom prst="line">
            <a:avLst/>
          </a:pr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5" name="直接连接符 34"/>
          <p:cNvSpPr/>
          <p:nvPr>
            <p:custDataLst>
              <p:tags r:id="rId16"/>
            </p:custDataLst>
          </p:nvPr>
        </p:nvSpPr>
        <p:spPr bwMode="auto">
          <a:xfrm flipH="1" flipV="1">
            <a:off x="4655362" y="3256459"/>
            <a:ext cx="223975" cy="101938"/>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6" name="直接连接符 35"/>
          <p:cNvSpPr/>
          <p:nvPr>
            <p:custDataLst>
              <p:tags r:id="rId17"/>
            </p:custDataLst>
          </p:nvPr>
        </p:nvSpPr>
        <p:spPr bwMode="auto">
          <a:xfrm flipH="1" flipV="1">
            <a:off x="3909255" y="1731575"/>
            <a:ext cx="255083" cy="663444"/>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7" name="直接连接符 36"/>
          <p:cNvSpPr/>
          <p:nvPr>
            <p:custDataLst>
              <p:tags r:id="rId18"/>
            </p:custDataLst>
          </p:nvPr>
        </p:nvSpPr>
        <p:spPr bwMode="auto">
          <a:xfrm flipH="1" flipV="1">
            <a:off x="4164340" y="2395019"/>
            <a:ext cx="491022" cy="861440"/>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8" name="直接连接符 37"/>
          <p:cNvSpPr/>
          <p:nvPr>
            <p:custDataLst>
              <p:tags r:id="rId19"/>
            </p:custDataLst>
          </p:nvPr>
        </p:nvSpPr>
        <p:spPr bwMode="auto">
          <a:xfrm flipH="1" flipV="1">
            <a:off x="4655362" y="3256459"/>
            <a:ext cx="21536" cy="1160072"/>
          </a:xfrm>
          <a:prstGeom prst="line">
            <a:avLst/>
          </a:prstGeom>
          <a:noFill/>
          <a:ln w="12700">
            <a:solidFill>
              <a:sysClr val="window" lastClr="FFFFFF">
                <a:lumMod val="65000"/>
                <a:alpha val="54000"/>
              </a:sysClr>
            </a:solidFill>
            <a:prstDash val="solid"/>
            <a:round/>
            <a:headEnd type="oval" w="sm" len="sm"/>
            <a:tailEnd type="none"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9" name="任意多边形 38"/>
          <p:cNvSpPr/>
          <p:nvPr>
            <p:custDataLst>
              <p:tags r:id="rId20"/>
            </p:custDataLst>
          </p:nvPr>
        </p:nvSpPr>
        <p:spPr bwMode="auto">
          <a:xfrm>
            <a:off x="2847768" y="4234193"/>
            <a:ext cx="1829129" cy="346012"/>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0" name="直接连接符 39"/>
          <p:cNvSpPr/>
          <p:nvPr>
            <p:custDataLst>
              <p:tags r:id="rId21"/>
            </p:custDataLst>
          </p:nvPr>
        </p:nvSpPr>
        <p:spPr bwMode="auto">
          <a:xfrm>
            <a:off x="1831267" y="3513455"/>
            <a:ext cx="1016502" cy="720738"/>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1" name="直接连接符 40"/>
          <p:cNvSpPr/>
          <p:nvPr>
            <p:custDataLst>
              <p:tags r:id="rId22"/>
            </p:custDataLst>
          </p:nvPr>
        </p:nvSpPr>
        <p:spPr bwMode="auto">
          <a:xfrm>
            <a:off x="1169392" y="2554385"/>
            <a:ext cx="661875" cy="959070"/>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2" name="直接连接符 41"/>
          <p:cNvSpPr/>
          <p:nvPr>
            <p:custDataLst>
              <p:tags r:id="rId23"/>
            </p:custDataLst>
          </p:nvPr>
        </p:nvSpPr>
        <p:spPr bwMode="auto">
          <a:xfrm flipH="1">
            <a:off x="1169392" y="2339025"/>
            <a:ext cx="851393" cy="215360"/>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3" name="直接连接符 42"/>
          <p:cNvSpPr/>
          <p:nvPr>
            <p:custDataLst>
              <p:tags r:id="rId24"/>
            </p:custDataLst>
          </p:nvPr>
        </p:nvSpPr>
        <p:spPr bwMode="auto">
          <a:xfrm flipH="1">
            <a:off x="2020784" y="1711610"/>
            <a:ext cx="901643" cy="627416"/>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4" name="直接连接符 43"/>
          <p:cNvSpPr/>
          <p:nvPr>
            <p:custDataLst>
              <p:tags r:id="rId25"/>
            </p:custDataLst>
          </p:nvPr>
        </p:nvSpPr>
        <p:spPr bwMode="auto">
          <a:xfrm flipH="1" flipV="1">
            <a:off x="2922427" y="1711610"/>
            <a:ext cx="1241913" cy="683409"/>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5" name="任意多边形 44"/>
          <p:cNvSpPr/>
          <p:nvPr>
            <p:custDataLst>
              <p:tags r:id="rId26"/>
            </p:custDataLst>
          </p:nvPr>
        </p:nvSpPr>
        <p:spPr bwMode="auto">
          <a:xfrm>
            <a:off x="4164340" y="2395019"/>
            <a:ext cx="603010" cy="839905"/>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6" name="任意多边形 45"/>
          <p:cNvSpPr/>
          <p:nvPr>
            <p:custDataLst>
              <p:tags r:id="rId27"/>
            </p:custDataLst>
          </p:nvPr>
        </p:nvSpPr>
        <p:spPr bwMode="auto">
          <a:xfrm>
            <a:off x="4141368" y="2395019"/>
            <a:ext cx="516865" cy="2185186"/>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2700">
            <a:solidFill>
              <a:sysClr val="window" lastClr="FFFFFF">
                <a:lumMod val="65000"/>
                <a:alpha val="54000"/>
              </a:sys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7" name="直接连接符 46"/>
          <p:cNvSpPr/>
          <p:nvPr>
            <p:custDataLst>
              <p:tags r:id="rId28"/>
            </p:custDataLst>
          </p:nvPr>
        </p:nvSpPr>
        <p:spPr bwMode="auto">
          <a:xfrm flipV="1">
            <a:off x="3321562" y="2395019"/>
            <a:ext cx="842778" cy="269918"/>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8" name="直接连接符 47"/>
          <p:cNvSpPr/>
          <p:nvPr>
            <p:custDataLst>
              <p:tags r:id="rId29"/>
            </p:custDataLst>
          </p:nvPr>
        </p:nvSpPr>
        <p:spPr bwMode="auto">
          <a:xfrm flipV="1">
            <a:off x="1831267" y="2664937"/>
            <a:ext cx="1490295" cy="860005"/>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9" name="任意多边形 48"/>
          <p:cNvSpPr/>
          <p:nvPr>
            <p:custDataLst>
              <p:tags r:id="rId30"/>
            </p:custDataLst>
          </p:nvPr>
        </p:nvSpPr>
        <p:spPr bwMode="auto">
          <a:xfrm>
            <a:off x="1245486" y="3524941"/>
            <a:ext cx="792527" cy="1125615"/>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0" name="直接连接符 49"/>
          <p:cNvSpPr/>
          <p:nvPr>
            <p:custDataLst>
              <p:tags r:id="rId31"/>
            </p:custDataLst>
          </p:nvPr>
        </p:nvSpPr>
        <p:spPr bwMode="auto">
          <a:xfrm flipH="1">
            <a:off x="2038013" y="4234193"/>
            <a:ext cx="809756" cy="416363"/>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1" name="任意多边形 50"/>
          <p:cNvSpPr/>
          <p:nvPr>
            <p:custDataLst>
              <p:tags r:id="rId32"/>
            </p:custDataLst>
          </p:nvPr>
        </p:nvSpPr>
        <p:spPr bwMode="auto">
          <a:xfrm>
            <a:off x="2847768" y="3256458"/>
            <a:ext cx="1807594" cy="977735"/>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2" name="任意多边形 51"/>
          <p:cNvSpPr/>
          <p:nvPr>
            <p:custDataLst>
              <p:tags r:id="rId33"/>
            </p:custDataLst>
          </p:nvPr>
        </p:nvSpPr>
        <p:spPr bwMode="auto">
          <a:xfrm>
            <a:off x="2101185" y="5028154"/>
            <a:ext cx="1847794" cy="166545"/>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2700">
            <a:solidFill>
              <a:sysClr val="window" lastClr="FFFFFF">
                <a:lumMod val="65000"/>
                <a:alpha val="54000"/>
              </a:sys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3" name="任意多边形 52"/>
          <p:cNvSpPr/>
          <p:nvPr>
            <p:custDataLst>
              <p:tags r:id="rId34"/>
            </p:custDataLst>
          </p:nvPr>
        </p:nvSpPr>
        <p:spPr bwMode="auto">
          <a:xfrm>
            <a:off x="2038012" y="4580204"/>
            <a:ext cx="2114841" cy="502507"/>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4" name="直接连接符 53"/>
          <p:cNvSpPr/>
          <p:nvPr>
            <p:custDataLst>
              <p:tags r:id="rId35"/>
            </p:custDataLst>
          </p:nvPr>
        </p:nvSpPr>
        <p:spPr bwMode="auto">
          <a:xfrm>
            <a:off x="3321562" y="2664936"/>
            <a:ext cx="821242" cy="792525"/>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5" name="直接连接符 54"/>
          <p:cNvSpPr/>
          <p:nvPr>
            <p:custDataLst>
              <p:tags r:id="rId36"/>
            </p:custDataLst>
          </p:nvPr>
        </p:nvSpPr>
        <p:spPr bwMode="auto">
          <a:xfrm>
            <a:off x="2020784" y="2339025"/>
            <a:ext cx="1300778" cy="325912"/>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19" name="椭圆 18"/>
          <p:cNvSpPr/>
          <p:nvPr>
            <p:custDataLst>
              <p:tags r:id="rId37"/>
            </p:custDataLst>
          </p:nvPr>
        </p:nvSpPr>
        <p:spPr>
          <a:xfrm>
            <a:off x="1707443" y="2123611"/>
            <a:ext cx="2548603" cy="2548597"/>
          </a:xfrm>
          <a:prstGeom prst="ellipse">
            <a:avLst/>
          </a:prstGeom>
          <a:solidFill>
            <a:srgbClr val="4B5050">
              <a:alpha val="86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1" name="矩形 20"/>
          <p:cNvSpPr/>
          <p:nvPr>
            <p:custDataLst>
              <p:tags r:id="rId38"/>
            </p:custDataLst>
          </p:nvPr>
        </p:nvSpPr>
        <p:spPr>
          <a:xfrm>
            <a:off x="1883410" y="2853690"/>
            <a:ext cx="2169160" cy="1151255"/>
          </a:xfrm>
          <a:prstGeom prst="rect">
            <a:avLst/>
          </a:prstGeom>
        </p:spPr>
        <p:txBody>
          <a:bodyPr wrap="square" tIns="0">
            <a:spAutoFit/>
          </a:bodyPr>
          <a:lstStyle/>
          <a:p>
            <a:pPr algn="ctr">
              <a:lnSpc>
                <a:spcPct val="120000"/>
              </a:lnSpc>
              <a:defRPr/>
            </a:pPr>
            <a:r>
              <a:rPr lang="zh-CN" altLang="en-US" sz="1200" spc="120">
                <a:solidFill>
                  <a:sysClr val="window" lastClr="FFFFFF"/>
                </a:solidFill>
                <a:latin typeface="微软雅黑" panose="020B0503020204020204" pitchFamily="34" charset="-122"/>
                <a:ea typeface="微软雅黑" panose="020B0503020204020204" pitchFamily="34" charset="-122"/>
              </a:rPr>
              <a:t>针对建筑物的承载和围护两大基本功能，建筑物的系统组成也就相应地形成了建筑承载系统和建筑围护系统两大组成部分。</a:t>
            </a:r>
          </a:p>
        </p:txBody>
      </p:sp>
      <p:sp>
        <p:nvSpPr>
          <p:cNvPr id="16" name="椭圆 15"/>
          <p:cNvSpPr/>
          <p:nvPr>
            <p:custDataLst>
              <p:tags r:id="rId39"/>
            </p:custDataLst>
          </p:nvPr>
        </p:nvSpPr>
        <p:spPr>
          <a:xfrm rot="18199285">
            <a:off x="2457450" y="740410"/>
            <a:ext cx="1000760" cy="1000760"/>
          </a:xfrm>
          <a:prstGeom prst="ellipse">
            <a:avLst/>
          </a:prstGeom>
          <a:solidFill>
            <a:srgbClr val="4B5050"/>
          </a:solidFill>
          <a:ln w="12700" cap="flat">
            <a:noFill/>
            <a:miter lim="400000"/>
          </a:ln>
          <a:effectLst/>
        </p:spPr>
        <p:txBody>
          <a:bodyPr anchor="ctr"/>
          <a:lstStyle/>
          <a:p>
            <a:pPr algn="ctr">
              <a:lnSpc>
                <a:spcPct val="130000"/>
              </a:lnSpc>
            </a:pPr>
            <a:endParaRPr>
              <a:solidFill>
                <a:srgbClr val="000000"/>
              </a:solidFill>
              <a:latin typeface="微软雅黑" panose="020B0503020204020204" pitchFamily="34" charset="-122"/>
              <a:ea typeface="微软雅黑" panose="020B0503020204020204" pitchFamily="34" charset="-122"/>
            </a:endParaRPr>
          </a:p>
        </p:txBody>
      </p:sp>
      <p:sp>
        <p:nvSpPr>
          <p:cNvPr id="17" name="任意多边形 16"/>
          <p:cNvSpPr/>
          <p:nvPr>
            <p:custDataLst>
              <p:tags r:id="rId40"/>
            </p:custDataLst>
          </p:nvPr>
        </p:nvSpPr>
        <p:spPr bwMode="auto">
          <a:xfrm>
            <a:off x="2698115" y="1070610"/>
            <a:ext cx="534035" cy="415925"/>
          </a:xfrm>
          <a:custGeom>
            <a:avLst/>
            <a:gdLst>
              <a:gd name="T0" fmla="*/ 995 w 996"/>
              <a:gd name="T1" fmla="*/ 409 h 770"/>
              <a:gd name="T2" fmla="*/ 836 w 996"/>
              <a:gd name="T3" fmla="*/ 409 h 770"/>
              <a:gd name="T4" fmla="*/ 543 w 996"/>
              <a:gd name="T5" fmla="*/ 192 h 770"/>
              <a:gd name="T6" fmla="*/ 384 w 996"/>
              <a:gd name="T7" fmla="*/ 275 h 770"/>
              <a:gd name="T8" fmla="*/ 360 w 996"/>
              <a:gd name="T9" fmla="*/ 158 h 770"/>
              <a:gd name="T10" fmla="*/ 702 w 996"/>
              <a:gd name="T11" fmla="*/ 33 h 770"/>
              <a:gd name="T12" fmla="*/ 836 w 996"/>
              <a:gd name="T13" fmla="*/ 133 h 770"/>
              <a:gd name="T14" fmla="*/ 334 w 996"/>
              <a:gd name="T15" fmla="*/ 626 h 770"/>
              <a:gd name="T16" fmla="*/ 276 w 996"/>
              <a:gd name="T17" fmla="*/ 551 h 770"/>
              <a:gd name="T18" fmla="*/ 209 w 996"/>
              <a:gd name="T19" fmla="*/ 484 h 770"/>
              <a:gd name="T20" fmla="*/ 109 w 996"/>
              <a:gd name="T21" fmla="*/ 434 h 770"/>
              <a:gd name="T22" fmla="*/ 159 w 996"/>
              <a:gd name="T23" fmla="*/ 535 h 770"/>
              <a:gd name="T24" fmla="*/ 226 w 996"/>
              <a:gd name="T25" fmla="*/ 602 h 770"/>
              <a:gd name="T26" fmla="*/ 293 w 996"/>
              <a:gd name="T27" fmla="*/ 668 h 770"/>
              <a:gd name="T28" fmla="*/ 393 w 996"/>
              <a:gd name="T29" fmla="*/ 727 h 770"/>
              <a:gd name="T30" fmla="*/ 334 w 996"/>
              <a:gd name="T31" fmla="*/ 626 h 770"/>
              <a:gd name="T32" fmla="*/ 594 w 996"/>
              <a:gd name="T33" fmla="*/ 267 h 770"/>
              <a:gd name="T34" fmla="*/ 443 w 996"/>
              <a:gd name="T35" fmla="*/ 301 h 770"/>
              <a:gd name="T36" fmla="*/ 284 w 996"/>
              <a:gd name="T37" fmla="*/ 217 h 770"/>
              <a:gd name="T38" fmla="*/ 460 w 996"/>
              <a:gd name="T39" fmla="*/ 50 h 770"/>
              <a:gd name="T40" fmla="*/ 184 w 996"/>
              <a:gd name="T41" fmla="*/ 100 h 770"/>
              <a:gd name="T42" fmla="*/ 0 w 996"/>
              <a:gd name="T43" fmla="*/ 66 h 770"/>
              <a:gd name="T44" fmla="*/ 50 w 996"/>
              <a:gd name="T45" fmla="*/ 443 h 770"/>
              <a:gd name="T46" fmla="*/ 234 w 996"/>
              <a:gd name="T47" fmla="*/ 392 h 770"/>
              <a:gd name="T48" fmla="*/ 293 w 996"/>
              <a:gd name="T49" fmla="*/ 468 h 770"/>
              <a:gd name="T50" fmla="*/ 360 w 996"/>
              <a:gd name="T51" fmla="*/ 535 h 770"/>
              <a:gd name="T52" fmla="*/ 426 w 996"/>
              <a:gd name="T53" fmla="*/ 610 h 770"/>
              <a:gd name="T54" fmla="*/ 477 w 996"/>
              <a:gd name="T55" fmla="*/ 727 h 770"/>
              <a:gd name="T56" fmla="*/ 543 w 996"/>
              <a:gd name="T57" fmla="*/ 660 h 770"/>
              <a:gd name="T58" fmla="*/ 485 w 996"/>
              <a:gd name="T59" fmla="*/ 585 h 770"/>
              <a:gd name="T60" fmla="*/ 569 w 996"/>
              <a:gd name="T61" fmla="*/ 668 h 770"/>
              <a:gd name="T62" fmla="*/ 627 w 996"/>
              <a:gd name="T63" fmla="*/ 602 h 770"/>
              <a:gd name="T64" fmla="*/ 652 w 996"/>
              <a:gd name="T65" fmla="*/ 610 h 770"/>
              <a:gd name="T66" fmla="*/ 719 w 996"/>
              <a:gd name="T67" fmla="*/ 543 h 770"/>
              <a:gd name="T68" fmla="*/ 727 w 996"/>
              <a:gd name="T69" fmla="*/ 526 h 770"/>
              <a:gd name="T70" fmla="*/ 786 w 996"/>
              <a:gd name="T71" fmla="*/ 535 h 770"/>
              <a:gd name="T72" fmla="*/ 786 w 996"/>
              <a:gd name="T73" fmla="*/ 468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ysClr val="window" lastClr="FFFFFF"/>
          </a:solidFill>
          <a:ln>
            <a:noFill/>
          </a:ln>
          <a:effec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10" name="椭圆 9"/>
          <p:cNvSpPr/>
          <p:nvPr>
            <p:custDataLst>
              <p:tags r:id="rId41"/>
            </p:custDataLst>
          </p:nvPr>
        </p:nvSpPr>
        <p:spPr>
          <a:xfrm rot="18199285">
            <a:off x="2482215" y="5099050"/>
            <a:ext cx="1000760" cy="1000760"/>
          </a:xfrm>
          <a:prstGeom prst="ellipse">
            <a:avLst/>
          </a:prstGeom>
          <a:solidFill>
            <a:srgbClr val="F5AA19"/>
          </a:solidFill>
          <a:ln w="12700" cap="flat">
            <a:noFill/>
            <a:miter lim="400000"/>
          </a:ln>
          <a:effectLst/>
        </p:spPr>
        <p:txBody>
          <a:bodyPr anchor="ctr"/>
          <a:lstStyle/>
          <a:p>
            <a:pPr algn="ctr">
              <a:lnSpc>
                <a:spcPct val="130000"/>
              </a:lnSpc>
            </a:pPr>
            <a:endParaRPr>
              <a:solidFill>
                <a:srgbClr val="000000"/>
              </a:solidFill>
              <a:latin typeface="微软雅黑" panose="020B0503020204020204" pitchFamily="34" charset="-122"/>
              <a:ea typeface="微软雅黑" panose="020B0503020204020204" pitchFamily="34" charset="-122"/>
            </a:endParaRPr>
          </a:p>
        </p:txBody>
      </p:sp>
      <p:sp>
        <p:nvSpPr>
          <p:cNvPr id="11" name="任意多边形 10"/>
          <p:cNvSpPr/>
          <p:nvPr>
            <p:custDataLst>
              <p:tags r:id="rId42"/>
            </p:custDataLst>
          </p:nvPr>
        </p:nvSpPr>
        <p:spPr>
          <a:xfrm>
            <a:off x="2732405" y="5365115"/>
            <a:ext cx="500380" cy="469265"/>
          </a:xfrm>
          <a:custGeom>
            <a:avLst/>
            <a:gdLst/>
            <a:ahLst/>
            <a:cxnLst>
              <a:cxn ang="0">
                <a:pos x="wd2" y="hd2"/>
              </a:cxn>
              <a:cxn ang="5400000">
                <a:pos x="wd2" y="hd2"/>
              </a:cxn>
              <a:cxn ang="10800000">
                <a:pos x="wd2" y="hd2"/>
              </a:cxn>
              <a:cxn ang="16200000">
                <a:pos x="wd2" y="hd2"/>
              </a:cxn>
            </a:cxnLst>
            <a:rect l="0" t="0" r="r" b="b"/>
            <a:pathLst>
              <a:path w="20993" h="21440" extrusionOk="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solidFill>
            <a:sysClr val="window" lastClr="FFFFFF"/>
          </a:solidFill>
          <a:ln w="12700" cap="flat">
            <a:noFill/>
            <a:miter lim="400000"/>
          </a:ln>
          <a:effec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82" name="任意多边形 81"/>
          <p:cNvSpPr/>
          <p:nvPr>
            <p:custDataLst>
              <p:tags r:id="rId43"/>
            </p:custDataLst>
          </p:nvPr>
        </p:nvSpPr>
        <p:spPr>
          <a:xfrm>
            <a:off x="5865808" y="2327506"/>
            <a:ext cx="399214" cy="3992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B5050"/>
          </a:solidFill>
          <a:ln w="12700" cap="flat">
            <a:noFill/>
            <a:miter lim="400000"/>
          </a:ln>
          <a:effec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83" name="任意多边形 82"/>
          <p:cNvSpPr/>
          <p:nvPr>
            <p:custDataLst>
              <p:tags r:id="rId44"/>
            </p:custDataLst>
          </p:nvPr>
        </p:nvSpPr>
        <p:spPr>
          <a:xfrm>
            <a:off x="5987786" y="2445687"/>
            <a:ext cx="155257" cy="16285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80" name="矩形 79"/>
          <p:cNvSpPr/>
          <p:nvPr>
            <p:custDataLst>
              <p:tags r:id="rId45"/>
            </p:custDataLst>
          </p:nvPr>
        </p:nvSpPr>
        <p:spPr>
          <a:xfrm>
            <a:off x="6341221" y="2123251"/>
            <a:ext cx="4745020" cy="370009"/>
          </a:xfrm>
          <a:prstGeom prst="rect">
            <a:avLst/>
          </a:prstGeom>
        </p:spPr>
        <p:txBody>
          <a:bodyPr wrap="square" lIns="90000" tIns="46800" rIns="90000" bIns="0" anchor="b" anchorCtr="0">
            <a:normAutofit lnSpcReduction="10000"/>
          </a:bodyPr>
          <a:lstStyle/>
          <a:p>
            <a:pPr>
              <a:lnSpc>
                <a:spcPct val="120000"/>
              </a:lnSpc>
            </a:pPr>
            <a:r>
              <a:rPr lang="zh-CN" altLang="en-US" b="1" spc="300">
                <a:solidFill>
                  <a:srgbClr val="4B5050"/>
                </a:solidFill>
                <a:latin typeface="微软雅黑" panose="020B0503020204020204" pitchFamily="34" charset="-122"/>
                <a:ea typeface="微软雅黑" panose="020B0503020204020204" pitchFamily="34" charset="-122"/>
                <a:cs typeface="+mn-ea"/>
              </a:rPr>
              <a:t>建筑承载系统</a:t>
            </a:r>
          </a:p>
        </p:txBody>
      </p:sp>
      <p:sp>
        <p:nvSpPr>
          <p:cNvPr id="81" name="矩形 80"/>
          <p:cNvSpPr/>
          <p:nvPr>
            <p:custDataLst>
              <p:tags r:id="rId46"/>
            </p:custDataLst>
          </p:nvPr>
        </p:nvSpPr>
        <p:spPr>
          <a:xfrm>
            <a:off x="6341221" y="2512311"/>
            <a:ext cx="4745020" cy="1079500"/>
          </a:xfrm>
          <a:prstGeom prst="rect">
            <a:avLst/>
          </a:prstGeom>
        </p:spPr>
        <p:txBody>
          <a:bodyPr wrap="square" lIns="90000" tIns="0" rIns="90000" bIns="46800" anchor="t">
            <a:spAutoFit/>
          </a:bodyPr>
          <a:lstStyle/>
          <a:p>
            <a:pPr>
              <a:lnSpc>
                <a:spcPct val="120000"/>
              </a:lnSpc>
            </a:pPr>
            <a:r>
              <a:rPr lang="zh-CN" altLang="en-US" sz="1400" spc="150" dirty="0">
                <a:solidFill>
                  <a:srgbClr val="000000"/>
                </a:solidFill>
                <a:latin typeface="微软雅黑" panose="020B0503020204020204" pitchFamily="34" charset="-122"/>
                <a:ea typeface="微软雅黑" panose="020B0503020204020204" pitchFamily="34" charset="-122"/>
              </a:rPr>
              <a:t>建筑承载系统是由包括基础、结构墙体（柱）、楼板结构层、屋顶结构层、楼梯结构构件等组成的一个空间整体结构，用以承受作用在建筑物上的全部荷载，满足承载</a:t>
            </a:r>
            <a:r>
              <a:rPr lang="zh-CN" altLang="en-US" sz="1400" spc="150" dirty="0" smtClean="0">
                <a:solidFill>
                  <a:srgbClr val="000000"/>
                </a:solidFill>
                <a:latin typeface="微软雅黑" panose="020B0503020204020204" pitchFamily="34" charset="-122"/>
                <a:ea typeface="微软雅黑" panose="020B0503020204020204" pitchFamily="34" charset="-122"/>
              </a:rPr>
              <a:t>功能。</a:t>
            </a:r>
            <a:endParaRPr lang="zh-CN" altLang="en-US" sz="1400" spc="150" dirty="0">
              <a:solidFill>
                <a:srgbClr val="000000"/>
              </a:solidFill>
              <a:latin typeface="微软雅黑" panose="020B0503020204020204" pitchFamily="34" charset="-122"/>
              <a:ea typeface="微软雅黑" panose="020B0503020204020204" pitchFamily="34" charset="-122"/>
            </a:endParaRPr>
          </a:p>
        </p:txBody>
      </p:sp>
      <p:sp>
        <p:nvSpPr>
          <p:cNvPr id="76" name="任意多边形 75"/>
          <p:cNvSpPr/>
          <p:nvPr>
            <p:custDataLst>
              <p:tags r:id="rId47"/>
            </p:custDataLst>
          </p:nvPr>
        </p:nvSpPr>
        <p:spPr>
          <a:xfrm>
            <a:off x="5865808" y="3945212"/>
            <a:ext cx="399214" cy="3992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5AA19"/>
          </a:solidFill>
          <a:ln w="12700" cap="flat">
            <a:noFill/>
            <a:miter lim="400000"/>
          </a:ln>
          <a:effec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77" name="任意多边形 76"/>
          <p:cNvSpPr/>
          <p:nvPr>
            <p:custDataLst>
              <p:tags r:id="rId48"/>
            </p:custDataLst>
          </p:nvPr>
        </p:nvSpPr>
        <p:spPr>
          <a:xfrm>
            <a:off x="5987786" y="4063393"/>
            <a:ext cx="155257" cy="16285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74" name="矩形 73"/>
          <p:cNvSpPr/>
          <p:nvPr>
            <p:custDataLst>
              <p:tags r:id="rId49"/>
            </p:custDataLst>
          </p:nvPr>
        </p:nvSpPr>
        <p:spPr>
          <a:xfrm>
            <a:off x="6352249" y="3693111"/>
            <a:ext cx="4745020" cy="370009"/>
          </a:xfrm>
          <a:prstGeom prst="rect">
            <a:avLst/>
          </a:prstGeom>
        </p:spPr>
        <p:txBody>
          <a:bodyPr wrap="square" lIns="90000" tIns="46800" rIns="90000" bIns="0" anchor="b" anchorCtr="0">
            <a:normAutofit lnSpcReduction="10000"/>
          </a:bodyPr>
          <a:lstStyle/>
          <a:p>
            <a:pPr>
              <a:lnSpc>
                <a:spcPct val="120000"/>
              </a:lnSpc>
            </a:pPr>
            <a:r>
              <a:rPr lang="zh-CN" altLang="en-US" b="1" spc="300">
                <a:solidFill>
                  <a:srgbClr val="F5AA19"/>
                </a:solidFill>
                <a:latin typeface="微软雅黑" panose="020B0503020204020204" pitchFamily="34" charset="-122"/>
                <a:ea typeface="微软雅黑" panose="020B0503020204020204" pitchFamily="34" charset="-122"/>
                <a:cs typeface="+mn-ea"/>
              </a:rPr>
              <a:t>建筑围护系统</a:t>
            </a:r>
          </a:p>
        </p:txBody>
      </p:sp>
      <p:sp>
        <p:nvSpPr>
          <p:cNvPr id="75" name="矩形 74"/>
          <p:cNvSpPr/>
          <p:nvPr>
            <p:custDataLst>
              <p:tags r:id="rId50"/>
            </p:custDataLst>
          </p:nvPr>
        </p:nvSpPr>
        <p:spPr>
          <a:xfrm>
            <a:off x="6352249" y="4082171"/>
            <a:ext cx="4745020" cy="1337945"/>
          </a:xfrm>
          <a:prstGeom prst="rect">
            <a:avLst/>
          </a:prstGeom>
        </p:spPr>
        <p:txBody>
          <a:bodyPr wrap="square" lIns="90000" tIns="0" rIns="90000" bIns="46800" anchor="t">
            <a:spAutoFit/>
          </a:bodyPr>
          <a:lstStyle/>
          <a:p>
            <a:pPr>
              <a:lnSpc>
                <a:spcPct val="120000"/>
              </a:lnSpc>
            </a:pPr>
            <a:r>
              <a:rPr lang="zh-CN" altLang="en-US" sz="1400" spc="150">
                <a:solidFill>
                  <a:srgbClr val="000000"/>
                </a:solidFill>
                <a:latin typeface="微软雅黑" panose="020B0503020204020204" pitchFamily="34" charset="-122"/>
                <a:ea typeface="微软雅黑" panose="020B0503020204020204" pitchFamily="34" charset="-122"/>
              </a:rPr>
              <a:t>建筑围护系统则主要通过各种非结构的构造做法，建筑物的内、外装修以及门窗等的设置，形成一个有机的整体，用以承受各种自然气候条件和各种人为因素的作用，满足保温、隔热、防水、防潮、隔声、防火等围护功能。</a:t>
            </a:r>
          </a:p>
        </p:txBody>
      </p:sp>
    </p:spTree>
    <p:custDataLst>
      <p:tags r:id="rId1"/>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065" y="-34925"/>
            <a:ext cx="6408420" cy="3789680"/>
            <a:chOff x="8068" y="-78"/>
            <a:chExt cx="11317" cy="5968"/>
          </a:xfrm>
        </p:grpSpPr>
        <p:sp>
          <p:nvSpPr>
            <p:cNvPr id="28" name="矩形 27"/>
            <p:cNvSpPr/>
            <p:nvPr/>
          </p:nvSpPr>
          <p:spPr>
            <a:xfrm flipH="1">
              <a:off x="8068" y="-7"/>
              <a:ext cx="11277" cy="5897"/>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8068" y="-78"/>
              <a:ext cx="11317" cy="5968"/>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12065" y="3754755"/>
            <a:ext cx="12168000" cy="309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325" name="Rectangle 44"/>
          <p:cNvSpPr>
            <a:spLocks noChangeArrowheads="1"/>
          </p:cNvSpPr>
          <p:nvPr/>
        </p:nvSpPr>
        <p:spPr bwMode="auto">
          <a:xfrm>
            <a:off x="773430" y="1566545"/>
            <a:ext cx="5454650" cy="576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p>
            <a:pPr algn="l">
              <a:defRPr/>
            </a:pPr>
            <a:r>
              <a:rPr lang="zh-CN" altLang="en-US" sz="4000" b="1" dirty="0">
                <a:solidFill>
                  <a:schemeClr val="bg1"/>
                </a:solidFill>
                <a:latin typeface="微软雅黑" panose="020B0503020204020204" pitchFamily="34" charset="-122"/>
                <a:ea typeface="微软雅黑" panose="020B0503020204020204" pitchFamily="34" charset="-122"/>
              </a:rPr>
              <a:t>民用建筑物的构造组成</a:t>
            </a:r>
          </a:p>
        </p:txBody>
      </p:sp>
      <p:sp>
        <p:nvSpPr>
          <p:cNvPr id="69634" name="Rectangle 2"/>
          <p:cNvSpPr>
            <a:spLocks noGrp="1" noChangeArrowheads="1"/>
          </p:cNvSpPr>
          <p:nvPr/>
        </p:nvSpPr>
        <p:spPr bwMode="auto">
          <a:xfrm>
            <a:off x="837565" y="4887595"/>
            <a:ext cx="4757420" cy="82994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0">
            <a:spAutoFit/>
          </a:bodyPr>
          <a:lstStyle>
            <a:lvl1pPr marL="342900" indent="-342900" algn="l" rtl="0" eaLnBrk="0" fontAlgn="base" latinLnBrk="1" hangingPunct="0">
              <a:spcBef>
                <a:spcPct val="20000"/>
              </a:spcBef>
              <a:spcAft>
                <a:spcPct val="0"/>
              </a:spcAft>
              <a:buChar char="•"/>
              <a:defRPr kumimoji="1" sz="3200">
                <a:solidFill>
                  <a:schemeClr val="tx1"/>
                </a:solidFill>
                <a:latin typeface="+mn-lt"/>
                <a:ea typeface="+mn-ea"/>
                <a:cs typeface="Gulim" panose="020B0600000101010101" pitchFamily="34" charset="-127"/>
              </a:defRPr>
            </a:lvl1pPr>
            <a:lvl2pPr marL="742950" indent="-285750" algn="l" rtl="0" eaLnBrk="0" fontAlgn="base" latinLnBrk="1" hangingPunct="0">
              <a:spcBef>
                <a:spcPct val="20000"/>
              </a:spcBef>
              <a:spcAft>
                <a:spcPct val="0"/>
              </a:spcAft>
              <a:buChar char="–"/>
              <a:defRPr kumimoji="1" sz="2800">
                <a:solidFill>
                  <a:schemeClr val="tx1"/>
                </a:solidFill>
                <a:latin typeface="+mn-lt"/>
                <a:ea typeface="+mn-ea"/>
                <a:cs typeface="Gulim" panose="020B0600000101010101" pitchFamily="34" charset="-127"/>
              </a:defRPr>
            </a:lvl2pPr>
            <a:lvl3pPr marL="1143000" indent="-228600" algn="l" rtl="0" eaLnBrk="0" fontAlgn="base" latinLnBrk="1" hangingPunct="0">
              <a:spcBef>
                <a:spcPct val="20000"/>
              </a:spcBef>
              <a:spcAft>
                <a:spcPct val="0"/>
              </a:spcAft>
              <a:buChar char="•"/>
              <a:defRPr kumimoji="1" sz="2400">
                <a:solidFill>
                  <a:schemeClr val="tx1"/>
                </a:solidFill>
                <a:latin typeface="+mn-lt"/>
                <a:ea typeface="+mn-ea"/>
                <a:cs typeface="Gulim" panose="020B0600000101010101" pitchFamily="34" charset="-127"/>
              </a:defRPr>
            </a:lvl3pPr>
            <a:lvl4pPr marL="1600200" indent="-228600" algn="l" rtl="0" eaLnBrk="0" fontAlgn="base" latinLnBrk="1" hangingPunct="0">
              <a:spcBef>
                <a:spcPct val="20000"/>
              </a:spcBef>
              <a:spcAft>
                <a:spcPct val="0"/>
              </a:spcAft>
              <a:buChar char="–"/>
              <a:defRPr kumimoji="1" sz="2000">
                <a:solidFill>
                  <a:schemeClr val="tx1"/>
                </a:solidFill>
                <a:latin typeface="+mn-lt"/>
                <a:ea typeface="+mn-ea"/>
                <a:cs typeface="Gulim" panose="020B0600000101010101" pitchFamily="34" charset="-127"/>
              </a:defRPr>
            </a:lvl4pPr>
            <a:lvl5pPr marL="2057400" indent="-228600" algn="l" rtl="0" eaLnBrk="0" fontAlgn="base" latinLnBrk="1" hangingPunct="0">
              <a:spcBef>
                <a:spcPct val="20000"/>
              </a:spcBef>
              <a:spcAft>
                <a:spcPct val="0"/>
              </a:spcAft>
              <a:buChar char="»"/>
              <a:defRPr kumimoji="1" sz="2000">
                <a:solidFill>
                  <a:schemeClr val="tx1"/>
                </a:solidFill>
                <a:latin typeface="+mn-lt"/>
                <a:ea typeface="+mn-ea"/>
                <a:cs typeface="Gulim" panose="020B0600000101010101" pitchFamily="34" charset="-127"/>
              </a:defRPr>
            </a:lvl5pPr>
            <a:lvl6pPr marL="2514600" indent="-228600" algn="l" rtl="0" fontAlgn="base" latinLnBrk="1">
              <a:spcBef>
                <a:spcPct val="20000"/>
              </a:spcBef>
              <a:spcAft>
                <a:spcPct val="0"/>
              </a:spcAft>
              <a:buChar char="»"/>
              <a:defRPr sz="2000">
                <a:solidFill>
                  <a:schemeClr val="tx1"/>
                </a:solidFill>
                <a:latin typeface="+mn-lt"/>
                <a:ea typeface="+mn-ea"/>
              </a:defRPr>
            </a:lvl6pPr>
            <a:lvl7pPr marL="2971800" indent="-228600" algn="l" rtl="0" fontAlgn="base" latinLnBrk="1">
              <a:spcBef>
                <a:spcPct val="20000"/>
              </a:spcBef>
              <a:spcAft>
                <a:spcPct val="0"/>
              </a:spcAft>
              <a:buChar char="»"/>
              <a:defRPr sz="2000">
                <a:solidFill>
                  <a:schemeClr val="tx1"/>
                </a:solidFill>
                <a:latin typeface="+mn-lt"/>
                <a:ea typeface="+mn-ea"/>
              </a:defRPr>
            </a:lvl7pPr>
            <a:lvl8pPr marL="3429000" indent="-228600" algn="l" rtl="0" fontAlgn="base" latinLnBrk="1">
              <a:spcBef>
                <a:spcPct val="20000"/>
              </a:spcBef>
              <a:spcAft>
                <a:spcPct val="0"/>
              </a:spcAft>
              <a:buChar char="»"/>
              <a:defRPr sz="2000">
                <a:solidFill>
                  <a:schemeClr val="tx1"/>
                </a:solidFill>
                <a:latin typeface="+mn-lt"/>
                <a:ea typeface="+mn-ea"/>
              </a:defRPr>
            </a:lvl8pPr>
            <a:lvl9pPr marL="3886200" indent="-228600" algn="l" rtl="0" fontAlgn="base" latinLnBrk="1">
              <a:spcBef>
                <a:spcPct val="20000"/>
              </a:spcBef>
              <a:spcAft>
                <a:spcPct val="0"/>
              </a:spcAft>
              <a:buChar char="»"/>
              <a:defRPr sz="2000">
                <a:solidFill>
                  <a:schemeClr val="tx1"/>
                </a:solidFill>
                <a:latin typeface="+mn-lt"/>
                <a:ea typeface="+mn-ea"/>
              </a:defRPr>
            </a:lvl9pPr>
          </a:lstStyle>
          <a:p>
            <a:pPr marL="36195" indent="0" algn="just">
              <a:lnSpc>
                <a:spcPct val="150000"/>
              </a:lnSpc>
              <a:spcBef>
                <a:spcPts val="0"/>
              </a:spcBef>
              <a:spcAft>
                <a:spcPts val="0"/>
              </a:spcAft>
              <a:buFontTx/>
              <a:buNone/>
              <a:defRPr/>
            </a:pPr>
            <a:r>
              <a:rPr altLang="zh-CN" sz="16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一般民用建筑由基础、墙或柱、楼地层、楼梯、屋顶、门窗等构配件组成，如图 2-1-1 所示。</a:t>
            </a:r>
          </a:p>
        </p:txBody>
      </p:sp>
      <p:pic>
        <p:nvPicPr>
          <p:cNvPr id="6" name="图片 5"/>
          <p:cNvPicPr>
            <a:picLocks noChangeAspect="1"/>
          </p:cNvPicPr>
          <p:nvPr/>
        </p:nvPicPr>
        <p:blipFill>
          <a:blip r:embed="rId3"/>
          <a:stretch>
            <a:fillRect/>
          </a:stretch>
        </p:blipFill>
        <p:spPr>
          <a:xfrm>
            <a:off x="6420485" y="243205"/>
            <a:ext cx="5759450" cy="661797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6325"/>
                                        </p:tgtEl>
                                        <p:attrNameLst>
                                          <p:attrName>style.visibility</p:attrName>
                                        </p:attrNameLst>
                                      </p:cBhvr>
                                      <p:to>
                                        <p:strVal val="visible"/>
                                      </p:to>
                                    </p:set>
                                    <p:animEffect transition="in" filter="fade">
                                      <p:cBhvr>
                                        <p:cTn id="7" dur="500"/>
                                        <p:tgtEl>
                                          <p:spTgt spid="563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9634"/>
                                        </p:tgtEl>
                                        <p:attrNameLst>
                                          <p:attrName>style.visibility</p:attrName>
                                        </p:attrNameLst>
                                      </p:cBhvr>
                                      <p:to>
                                        <p:strVal val="visible"/>
                                      </p:to>
                                    </p:set>
                                    <p:animEffect transition="in" filter="fade">
                                      <p:cBhvr>
                                        <p:cTn id="11" dur="500"/>
                                        <p:tgtEl>
                                          <p:spTgt spid="696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bldLvl="0" animBg="1"/>
      <p:bldP spid="6963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Rectangle 1"/>
          <p:cNvSpPr/>
          <p:nvPr/>
        </p:nvSpPr>
        <p:spPr>
          <a:xfrm rot="2700000">
            <a:off x="6385035" y="2645709"/>
            <a:ext cx="893103" cy="2415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2" name="Rectangle 82"/>
          <p:cNvSpPr/>
          <p:nvPr/>
        </p:nvSpPr>
        <p:spPr>
          <a:xfrm rot="2700000" flipH="1" flipV="1">
            <a:off x="4834034" y="4230147"/>
            <a:ext cx="893103" cy="2415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3" name="Rectangle 63"/>
          <p:cNvSpPr/>
          <p:nvPr/>
        </p:nvSpPr>
        <p:spPr>
          <a:xfrm rot="18900000" flipH="1">
            <a:off x="4834034" y="2645709"/>
            <a:ext cx="893103" cy="2415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6" name="Rectangle 64"/>
          <p:cNvSpPr/>
          <p:nvPr/>
        </p:nvSpPr>
        <p:spPr>
          <a:xfrm rot="18900000" flipV="1">
            <a:off x="6385035" y="4230147"/>
            <a:ext cx="893103" cy="2415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4" name="Freeform 14"/>
          <p:cNvSpPr/>
          <p:nvPr/>
        </p:nvSpPr>
        <p:spPr bwMode="auto">
          <a:xfrm>
            <a:off x="5458193" y="1546908"/>
            <a:ext cx="1241736" cy="1401390"/>
          </a:xfrm>
          <a:custGeom>
            <a:avLst/>
            <a:gdLst>
              <a:gd name="T0" fmla="*/ 465 w 488"/>
              <a:gd name="T1" fmla="*/ 123 h 553"/>
              <a:gd name="T2" fmla="*/ 268 w 488"/>
              <a:gd name="T3" fmla="*/ 8 h 553"/>
              <a:gd name="T4" fmla="*/ 221 w 488"/>
              <a:gd name="T5" fmla="*/ 8 h 553"/>
              <a:gd name="T6" fmla="*/ 24 w 488"/>
              <a:gd name="T7" fmla="*/ 123 h 553"/>
              <a:gd name="T8" fmla="*/ 0 w 488"/>
              <a:gd name="T9" fmla="*/ 163 h 553"/>
              <a:gd name="T10" fmla="*/ 0 w 488"/>
              <a:gd name="T11" fmla="*/ 392 h 553"/>
              <a:gd name="T12" fmla="*/ 24 w 488"/>
              <a:gd name="T13" fmla="*/ 432 h 553"/>
              <a:gd name="T14" fmla="*/ 221 w 488"/>
              <a:gd name="T15" fmla="*/ 547 h 553"/>
              <a:gd name="T16" fmla="*/ 244 w 488"/>
              <a:gd name="T17" fmla="*/ 553 h 553"/>
              <a:gd name="T18" fmla="*/ 268 w 488"/>
              <a:gd name="T19" fmla="*/ 547 h 553"/>
              <a:gd name="T20" fmla="*/ 465 w 488"/>
              <a:gd name="T21" fmla="*/ 432 h 553"/>
              <a:gd name="T22" fmla="*/ 488 w 488"/>
              <a:gd name="T23" fmla="*/ 392 h 553"/>
              <a:gd name="T24" fmla="*/ 488 w 488"/>
              <a:gd name="T25" fmla="*/ 163 h 553"/>
              <a:gd name="T26" fmla="*/ 465 w 488"/>
              <a:gd name="T27" fmla="*/ 12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553">
                <a:moveTo>
                  <a:pt x="465" y="123"/>
                </a:moveTo>
                <a:cubicBezTo>
                  <a:pt x="465" y="123"/>
                  <a:pt x="465" y="123"/>
                  <a:pt x="268" y="8"/>
                </a:cubicBezTo>
                <a:cubicBezTo>
                  <a:pt x="253" y="0"/>
                  <a:pt x="235" y="0"/>
                  <a:pt x="221" y="8"/>
                </a:cubicBezTo>
                <a:cubicBezTo>
                  <a:pt x="221" y="8"/>
                  <a:pt x="221" y="8"/>
                  <a:pt x="24" y="123"/>
                </a:cubicBezTo>
                <a:cubicBezTo>
                  <a:pt x="10" y="131"/>
                  <a:pt x="0" y="146"/>
                  <a:pt x="0" y="163"/>
                </a:cubicBezTo>
                <a:cubicBezTo>
                  <a:pt x="0" y="163"/>
                  <a:pt x="0" y="163"/>
                  <a:pt x="0" y="392"/>
                </a:cubicBezTo>
                <a:cubicBezTo>
                  <a:pt x="0" y="409"/>
                  <a:pt x="10" y="424"/>
                  <a:pt x="24" y="432"/>
                </a:cubicBezTo>
                <a:cubicBezTo>
                  <a:pt x="24" y="432"/>
                  <a:pt x="24" y="432"/>
                  <a:pt x="221" y="547"/>
                </a:cubicBezTo>
                <a:cubicBezTo>
                  <a:pt x="228" y="551"/>
                  <a:pt x="236" y="553"/>
                  <a:pt x="244" y="553"/>
                </a:cubicBezTo>
                <a:cubicBezTo>
                  <a:pt x="252" y="553"/>
                  <a:pt x="260" y="551"/>
                  <a:pt x="268" y="547"/>
                </a:cubicBezTo>
                <a:cubicBezTo>
                  <a:pt x="268" y="547"/>
                  <a:pt x="268" y="547"/>
                  <a:pt x="465" y="432"/>
                </a:cubicBezTo>
                <a:cubicBezTo>
                  <a:pt x="479" y="424"/>
                  <a:pt x="488" y="409"/>
                  <a:pt x="488" y="392"/>
                </a:cubicBezTo>
                <a:cubicBezTo>
                  <a:pt x="488" y="392"/>
                  <a:pt x="488" y="392"/>
                  <a:pt x="488" y="163"/>
                </a:cubicBezTo>
                <a:cubicBezTo>
                  <a:pt x="488" y="146"/>
                  <a:pt x="479" y="131"/>
                  <a:pt x="465" y="123"/>
                </a:cubicBezTo>
                <a:close/>
              </a:path>
            </a:pathLst>
          </a:custGeom>
          <a:solidFill>
            <a:schemeClr val="accent2"/>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85" name="Freeform 14"/>
          <p:cNvSpPr/>
          <p:nvPr/>
        </p:nvSpPr>
        <p:spPr bwMode="auto">
          <a:xfrm rot="5400000">
            <a:off x="6766477" y="2862949"/>
            <a:ext cx="1241736" cy="1401390"/>
          </a:xfrm>
          <a:custGeom>
            <a:avLst/>
            <a:gdLst>
              <a:gd name="T0" fmla="*/ 465 w 488"/>
              <a:gd name="T1" fmla="*/ 123 h 553"/>
              <a:gd name="T2" fmla="*/ 268 w 488"/>
              <a:gd name="T3" fmla="*/ 8 h 553"/>
              <a:gd name="T4" fmla="*/ 221 w 488"/>
              <a:gd name="T5" fmla="*/ 8 h 553"/>
              <a:gd name="T6" fmla="*/ 24 w 488"/>
              <a:gd name="T7" fmla="*/ 123 h 553"/>
              <a:gd name="T8" fmla="*/ 0 w 488"/>
              <a:gd name="T9" fmla="*/ 163 h 553"/>
              <a:gd name="T10" fmla="*/ 0 w 488"/>
              <a:gd name="T11" fmla="*/ 392 h 553"/>
              <a:gd name="T12" fmla="*/ 24 w 488"/>
              <a:gd name="T13" fmla="*/ 432 h 553"/>
              <a:gd name="T14" fmla="*/ 221 w 488"/>
              <a:gd name="T15" fmla="*/ 547 h 553"/>
              <a:gd name="T16" fmla="*/ 244 w 488"/>
              <a:gd name="T17" fmla="*/ 553 h 553"/>
              <a:gd name="T18" fmla="*/ 268 w 488"/>
              <a:gd name="T19" fmla="*/ 547 h 553"/>
              <a:gd name="T20" fmla="*/ 465 w 488"/>
              <a:gd name="T21" fmla="*/ 432 h 553"/>
              <a:gd name="T22" fmla="*/ 488 w 488"/>
              <a:gd name="T23" fmla="*/ 392 h 553"/>
              <a:gd name="T24" fmla="*/ 488 w 488"/>
              <a:gd name="T25" fmla="*/ 163 h 553"/>
              <a:gd name="T26" fmla="*/ 465 w 488"/>
              <a:gd name="T27" fmla="*/ 12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553">
                <a:moveTo>
                  <a:pt x="465" y="123"/>
                </a:moveTo>
                <a:cubicBezTo>
                  <a:pt x="465" y="123"/>
                  <a:pt x="465" y="123"/>
                  <a:pt x="268" y="8"/>
                </a:cubicBezTo>
                <a:cubicBezTo>
                  <a:pt x="253" y="0"/>
                  <a:pt x="235" y="0"/>
                  <a:pt x="221" y="8"/>
                </a:cubicBezTo>
                <a:cubicBezTo>
                  <a:pt x="221" y="8"/>
                  <a:pt x="221" y="8"/>
                  <a:pt x="24" y="123"/>
                </a:cubicBezTo>
                <a:cubicBezTo>
                  <a:pt x="10" y="131"/>
                  <a:pt x="0" y="146"/>
                  <a:pt x="0" y="163"/>
                </a:cubicBezTo>
                <a:cubicBezTo>
                  <a:pt x="0" y="163"/>
                  <a:pt x="0" y="163"/>
                  <a:pt x="0" y="392"/>
                </a:cubicBezTo>
                <a:cubicBezTo>
                  <a:pt x="0" y="409"/>
                  <a:pt x="10" y="424"/>
                  <a:pt x="24" y="432"/>
                </a:cubicBezTo>
                <a:cubicBezTo>
                  <a:pt x="24" y="432"/>
                  <a:pt x="24" y="432"/>
                  <a:pt x="221" y="547"/>
                </a:cubicBezTo>
                <a:cubicBezTo>
                  <a:pt x="228" y="551"/>
                  <a:pt x="236" y="553"/>
                  <a:pt x="244" y="553"/>
                </a:cubicBezTo>
                <a:cubicBezTo>
                  <a:pt x="252" y="553"/>
                  <a:pt x="260" y="551"/>
                  <a:pt x="268" y="547"/>
                </a:cubicBezTo>
                <a:cubicBezTo>
                  <a:pt x="268" y="547"/>
                  <a:pt x="268" y="547"/>
                  <a:pt x="465" y="432"/>
                </a:cubicBezTo>
                <a:cubicBezTo>
                  <a:pt x="479" y="424"/>
                  <a:pt x="488" y="409"/>
                  <a:pt x="488" y="392"/>
                </a:cubicBezTo>
                <a:cubicBezTo>
                  <a:pt x="488" y="392"/>
                  <a:pt x="488" y="392"/>
                  <a:pt x="488" y="163"/>
                </a:cubicBezTo>
                <a:cubicBezTo>
                  <a:pt x="488" y="146"/>
                  <a:pt x="479" y="131"/>
                  <a:pt x="465" y="123"/>
                </a:cubicBezTo>
                <a:close/>
              </a:path>
            </a:pathLst>
          </a:custGeom>
          <a:solidFill>
            <a:srgbClr val="C00000"/>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87" name="Freeform 14"/>
          <p:cNvSpPr/>
          <p:nvPr/>
        </p:nvSpPr>
        <p:spPr bwMode="auto">
          <a:xfrm>
            <a:off x="5458193" y="4189255"/>
            <a:ext cx="1241736" cy="1401390"/>
          </a:xfrm>
          <a:custGeom>
            <a:avLst/>
            <a:gdLst>
              <a:gd name="T0" fmla="*/ 465 w 488"/>
              <a:gd name="T1" fmla="*/ 123 h 553"/>
              <a:gd name="T2" fmla="*/ 268 w 488"/>
              <a:gd name="T3" fmla="*/ 8 h 553"/>
              <a:gd name="T4" fmla="*/ 221 w 488"/>
              <a:gd name="T5" fmla="*/ 8 h 553"/>
              <a:gd name="T6" fmla="*/ 24 w 488"/>
              <a:gd name="T7" fmla="*/ 123 h 553"/>
              <a:gd name="T8" fmla="*/ 0 w 488"/>
              <a:gd name="T9" fmla="*/ 163 h 553"/>
              <a:gd name="T10" fmla="*/ 0 w 488"/>
              <a:gd name="T11" fmla="*/ 392 h 553"/>
              <a:gd name="T12" fmla="*/ 24 w 488"/>
              <a:gd name="T13" fmla="*/ 432 h 553"/>
              <a:gd name="T14" fmla="*/ 221 w 488"/>
              <a:gd name="T15" fmla="*/ 547 h 553"/>
              <a:gd name="T16" fmla="*/ 244 w 488"/>
              <a:gd name="T17" fmla="*/ 553 h 553"/>
              <a:gd name="T18" fmla="*/ 268 w 488"/>
              <a:gd name="T19" fmla="*/ 547 h 553"/>
              <a:gd name="T20" fmla="*/ 465 w 488"/>
              <a:gd name="T21" fmla="*/ 432 h 553"/>
              <a:gd name="T22" fmla="*/ 488 w 488"/>
              <a:gd name="T23" fmla="*/ 392 h 553"/>
              <a:gd name="T24" fmla="*/ 488 w 488"/>
              <a:gd name="T25" fmla="*/ 163 h 553"/>
              <a:gd name="T26" fmla="*/ 465 w 488"/>
              <a:gd name="T27" fmla="*/ 12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553">
                <a:moveTo>
                  <a:pt x="465" y="123"/>
                </a:moveTo>
                <a:cubicBezTo>
                  <a:pt x="465" y="123"/>
                  <a:pt x="465" y="123"/>
                  <a:pt x="268" y="8"/>
                </a:cubicBezTo>
                <a:cubicBezTo>
                  <a:pt x="253" y="0"/>
                  <a:pt x="235" y="0"/>
                  <a:pt x="221" y="8"/>
                </a:cubicBezTo>
                <a:cubicBezTo>
                  <a:pt x="221" y="8"/>
                  <a:pt x="221" y="8"/>
                  <a:pt x="24" y="123"/>
                </a:cubicBezTo>
                <a:cubicBezTo>
                  <a:pt x="10" y="131"/>
                  <a:pt x="0" y="146"/>
                  <a:pt x="0" y="163"/>
                </a:cubicBezTo>
                <a:cubicBezTo>
                  <a:pt x="0" y="163"/>
                  <a:pt x="0" y="163"/>
                  <a:pt x="0" y="392"/>
                </a:cubicBezTo>
                <a:cubicBezTo>
                  <a:pt x="0" y="409"/>
                  <a:pt x="10" y="424"/>
                  <a:pt x="24" y="432"/>
                </a:cubicBezTo>
                <a:cubicBezTo>
                  <a:pt x="24" y="432"/>
                  <a:pt x="24" y="432"/>
                  <a:pt x="221" y="547"/>
                </a:cubicBezTo>
                <a:cubicBezTo>
                  <a:pt x="228" y="551"/>
                  <a:pt x="236" y="553"/>
                  <a:pt x="244" y="553"/>
                </a:cubicBezTo>
                <a:cubicBezTo>
                  <a:pt x="252" y="553"/>
                  <a:pt x="260" y="551"/>
                  <a:pt x="268" y="547"/>
                </a:cubicBezTo>
                <a:cubicBezTo>
                  <a:pt x="268" y="547"/>
                  <a:pt x="268" y="547"/>
                  <a:pt x="465" y="432"/>
                </a:cubicBezTo>
                <a:cubicBezTo>
                  <a:pt x="479" y="424"/>
                  <a:pt x="488" y="409"/>
                  <a:pt x="488" y="392"/>
                </a:cubicBezTo>
                <a:cubicBezTo>
                  <a:pt x="488" y="392"/>
                  <a:pt x="488" y="392"/>
                  <a:pt x="488" y="163"/>
                </a:cubicBezTo>
                <a:cubicBezTo>
                  <a:pt x="488" y="146"/>
                  <a:pt x="479" y="131"/>
                  <a:pt x="465" y="123"/>
                </a:cubicBezTo>
                <a:close/>
              </a:path>
            </a:pathLst>
          </a:custGeom>
          <a:solidFill>
            <a:srgbClr val="7030A0"/>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88" name="Freeform 14"/>
          <p:cNvSpPr/>
          <p:nvPr/>
        </p:nvSpPr>
        <p:spPr bwMode="auto">
          <a:xfrm rot="1800000">
            <a:off x="4103959" y="2857996"/>
            <a:ext cx="1241736" cy="1401390"/>
          </a:xfrm>
          <a:custGeom>
            <a:avLst/>
            <a:gdLst>
              <a:gd name="T0" fmla="*/ 465 w 488"/>
              <a:gd name="T1" fmla="*/ 123 h 553"/>
              <a:gd name="T2" fmla="*/ 268 w 488"/>
              <a:gd name="T3" fmla="*/ 8 h 553"/>
              <a:gd name="T4" fmla="*/ 221 w 488"/>
              <a:gd name="T5" fmla="*/ 8 h 553"/>
              <a:gd name="T6" fmla="*/ 24 w 488"/>
              <a:gd name="T7" fmla="*/ 123 h 553"/>
              <a:gd name="T8" fmla="*/ 0 w 488"/>
              <a:gd name="T9" fmla="*/ 163 h 553"/>
              <a:gd name="T10" fmla="*/ 0 w 488"/>
              <a:gd name="T11" fmla="*/ 392 h 553"/>
              <a:gd name="T12" fmla="*/ 24 w 488"/>
              <a:gd name="T13" fmla="*/ 432 h 553"/>
              <a:gd name="T14" fmla="*/ 221 w 488"/>
              <a:gd name="T15" fmla="*/ 547 h 553"/>
              <a:gd name="T16" fmla="*/ 244 w 488"/>
              <a:gd name="T17" fmla="*/ 553 h 553"/>
              <a:gd name="T18" fmla="*/ 268 w 488"/>
              <a:gd name="T19" fmla="*/ 547 h 553"/>
              <a:gd name="T20" fmla="*/ 465 w 488"/>
              <a:gd name="T21" fmla="*/ 432 h 553"/>
              <a:gd name="T22" fmla="*/ 488 w 488"/>
              <a:gd name="T23" fmla="*/ 392 h 553"/>
              <a:gd name="T24" fmla="*/ 488 w 488"/>
              <a:gd name="T25" fmla="*/ 163 h 553"/>
              <a:gd name="T26" fmla="*/ 465 w 488"/>
              <a:gd name="T27" fmla="*/ 12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553">
                <a:moveTo>
                  <a:pt x="465" y="123"/>
                </a:moveTo>
                <a:cubicBezTo>
                  <a:pt x="465" y="123"/>
                  <a:pt x="465" y="123"/>
                  <a:pt x="268" y="8"/>
                </a:cubicBezTo>
                <a:cubicBezTo>
                  <a:pt x="253" y="0"/>
                  <a:pt x="235" y="0"/>
                  <a:pt x="221" y="8"/>
                </a:cubicBezTo>
                <a:cubicBezTo>
                  <a:pt x="221" y="8"/>
                  <a:pt x="221" y="8"/>
                  <a:pt x="24" y="123"/>
                </a:cubicBezTo>
                <a:cubicBezTo>
                  <a:pt x="10" y="131"/>
                  <a:pt x="0" y="146"/>
                  <a:pt x="0" y="163"/>
                </a:cubicBezTo>
                <a:cubicBezTo>
                  <a:pt x="0" y="163"/>
                  <a:pt x="0" y="163"/>
                  <a:pt x="0" y="392"/>
                </a:cubicBezTo>
                <a:cubicBezTo>
                  <a:pt x="0" y="409"/>
                  <a:pt x="10" y="424"/>
                  <a:pt x="24" y="432"/>
                </a:cubicBezTo>
                <a:cubicBezTo>
                  <a:pt x="24" y="432"/>
                  <a:pt x="24" y="432"/>
                  <a:pt x="221" y="547"/>
                </a:cubicBezTo>
                <a:cubicBezTo>
                  <a:pt x="228" y="551"/>
                  <a:pt x="236" y="553"/>
                  <a:pt x="244" y="553"/>
                </a:cubicBezTo>
                <a:cubicBezTo>
                  <a:pt x="252" y="553"/>
                  <a:pt x="260" y="551"/>
                  <a:pt x="268" y="547"/>
                </a:cubicBezTo>
                <a:cubicBezTo>
                  <a:pt x="268" y="547"/>
                  <a:pt x="268" y="547"/>
                  <a:pt x="465" y="432"/>
                </a:cubicBezTo>
                <a:cubicBezTo>
                  <a:pt x="479" y="424"/>
                  <a:pt x="488" y="409"/>
                  <a:pt x="488" y="392"/>
                </a:cubicBezTo>
                <a:cubicBezTo>
                  <a:pt x="488" y="392"/>
                  <a:pt x="488" y="392"/>
                  <a:pt x="488" y="163"/>
                </a:cubicBezTo>
                <a:cubicBezTo>
                  <a:pt x="488" y="146"/>
                  <a:pt x="479" y="131"/>
                  <a:pt x="465" y="123"/>
                </a:cubicBezTo>
                <a:close/>
              </a:path>
            </a:pathLst>
          </a:custGeom>
          <a:solidFill>
            <a:srgbClr val="92D050"/>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90" name="Freeform 111"/>
          <p:cNvSpPr/>
          <p:nvPr/>
        </p:nvSpPr>
        <p:spPr bwMode="auto">
          <a:xfrm rot="21545399">
            <a:off x="5921951" y="2010948"/>
            <a:ext cx="314221" cy="356660"/>
          </a:xfrm>
          <a:custGeom>
            <a:avLst/>
            <a:gdLst>
              <a:gd name="T0" fmla="*/ 1004 w 1023"/>
              <a:gd name="T1" fmla="*/ 718 h 1163"/>
              <a:gd name="T2" fmla="*/ 826 w 1023"/>
              <a:gd name="T3" fmla="*/ 494 h 1163"/>
              <a:gd name="T4" fmla="*/ 826 w 1023"/>
              <a:gd name="T5" fmla="*/ 314 h 1163"/>
              <a:gd name="T6" fmla="*/ 826 w 1023"/>
              <a:gd name="T7" fmla="*/ 228 h 1163"/>
              <a:gd name="T8" fmla="*/ 776 w 1023"/>
              <a:gd name="T9" fmla="*/ 126 h 1163"/>
              <a:gd name="T10" fmla="*/ 820 w 1023"/>
              <a:gd name="T11" fmla="*/ 42 h 1163"/>
              <a:gd name="T12" fmla="*/ 819 w 1023"/>
              <a:gd name="T13" fmla="*/ 14 h 1163"/>
              <a:gd name="T14" fmla="*/ 795 w 1023"/>
              <a:gd name="T15" fmla="*/ 0 h 1163"/>
              <a:gd name="T16" fmla="*/ 29 w 1023"/>
              <a:gd name="T17" fmla="*/ 0 h 1163"/>
              <a:gd name="T18" fmla="*/ 0 w 1023"/>
              <a:gd name="T19" fmla="*/ 29 h 1163"/>
              <a:gd name="T20" fmla="*/ 1 w 1023"/>
              <a:gd name="T21" fmla="*/ 1100 h 1163"/>
              <a:gd name="T22" fmla="*/ 139 w 1023"/>
              <a:gd name="T23" fmla="*/ 1100 h 1163"/>
              <a:gd name="T24" fmla="*/ 139 w 1023"/>
              <a:gd name="T25" fmla="*/ 225 h 1163"/>
              <a:gd name="T26" fmla="*/ 58 w 1023"/>
              <a:gd name="T27" fmla="*/ 225 h 1163"/>
              <a:gd name="T28" fmla="*/ 58 w 1023"/>
              <a:gd name="T29" fmla="*/ 58 h 1163"/>
              <a:gd name="T30" fmla="*/ 747 w 1023"/>
              <a:gd name="T31" fmla="*/ 58 h 1163"/>
              <a:gd name="T32" fmla="*/ 718 w 1023"/>
              <a:gd name="T33" fmla="*/ 113 h 1163"/>
              <a:gd name="T34" fmla="*/ 718 w 1023"/>
              <a:gd name="T35" fmla="*/ 140 h 1163"/>
              <a:gd name="T36" fmla="*/ 762 w 1023"/>
              <a:gd name="T37" fmla="*/ 225 h 1163"/>
              <a:gd name="T38" fmla="*/ 196 w 1023"/>
              <a:gd name="T39" fmla="*/ 225 h 1163"/>
              <a:gd name="T40" fmla="*/ 196 w 1023"/>
              <a:gd name="T41" fmla="*/ 1100 h 1163"/>
              <a:gd name="T42" fmla="*/ 302 w 1023"/>
              <a:gd name="T43" fmla="*/ 1100 h 1163"/>
              <a:gd name="T44" fmla="*/ 393 w 1023"/>
              <a:gd name="T45" fmla="*/ 1100 h 1163"/>
              <a:gd name="T46" fmla="*/ 566 w 1023"/>
              <a:gd name="T47" fmla="*/ 1100 h 1163"/>
              <a:gd name="T48" fmla="*/ 638 w 1023"/>
              <a:gd name="T49" fmla="*/ 1163 h 1163"/>
              <a:gd name="T50" fmla="*/ 789 w 1023"/>
              <a:gd name="T51" fmla="*/ 1163 h 1163"/>
              <a:gd name="T52" fmla="*/ 862 w 1023"/>
              <a:gd name="T53" fmla="*/ 1090 h 1163"/>
              <a:gd name="T54" fmla="*/ 862 w 1023"/>
              <a:gd name="T55" fmla="*/ 841 h 1163"/>
              <a:gd name="T56" fmla="*/ 949 w 1023"/>
              <a:gd name="T57" fmla="*/ 841 h 1163"/>
              <a:gd name="T58" fmla="*/ 950 w 1023"/>
              <a:gd name="T59" fmla="*/ 841 h 1163"/>
              <a:gd name="T60" fmla="*/ 1023 w 1023"/>
              <a:gd name="T61" fmla="*/ 768 h 1163"/>
              <a:gd name="T62" fmla="*/ 1004 w 1023"/>
              <a:gd name="T63" fmla="*/ 718 h 1163"/>
              <a:gd name="T64" fmla="*/ 784 w 1023"/>
              <a:gd name="T65" fmla="*/ 765 h 1163"/>
              <a:gd name="T66" fmla="*/ 784 w 1023"/>
              <a:gd name="T67" fmla="*/ 1087 h 1163"/>
              <a:gd name="T68" fmla="*/ 634 w 1023"/>
              <a:gd name="T69" fmla="*/ 1087 h 1163"/>
              <a:gd name="T70" fmla="*/ 634 w 1023"/>
              <a:gd name="T71" fmla="*/ 765 h 1163"/>
              <a:gd name="T72" fmla="*/ 473 w 1023"/>
              <a:gd name="T73" fmla="*/ 765 h 1163"/>
              <a:gd name="T74" fmla="*/ 709 w 1023"/>
              <a:gd name="T75" fmla="*/ 467 h 1163"/>
              <a:gd name="T76" fmla="*/ 945 w 1023"/>
              <a:gd name="T77" fmla="*/ 765 h 1163"/>
              <a:gd name="T78" fmla="*/ 784 w 1023"/>
              <a:gd name="T79" fmla="*/ 765 h 1163"/>
              <a:gd name="T80" fmla="*/ 784 w 1023"/>
              <a:gd name="T81" fmla="*/ 765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23" h="1163">
                <a:moveTo>
                  <a:pt x="1004" y="718"/>
                </a:moveTo>
                <a:lnTo>
                  <a:pt x="826" y="494"/>
                </a:lnTo>
                <a:lnTo>
                  <a:pt x="826" y="314"/>
                </a:lnTo>
                <a:cubicBezTo>
                  <a:pt x="826" y="314"/>
                  <a:pt x="826" y="229"/>
                  <a:pt x="826" y="228"/>
                </a:cubicBezTo>
                <a:lnTo>
                  <a:pt x="776" y="126"/>
                </a:lnTo>
                <a:lnTo>
                  <a:pt x="820" y="42"/>
                </a:lnTo>
                <a:cubicBezTo>
                  <a:pt x="825" y="33"/>
                  <a:pt x="825" y="23"/>
                  <a:pt x="819" y="14"/>
                </a:cubicBezTo>
                <a:cubicBezTo>
                  <a:pt x="814" y="5"/>
                  <a:pt x="805" y="0"/>
                  <a:pt x="795" y="0"/>
                </a:cubicBezTo>
                <a:lnTo>
                  <a:pt x="29" y="0"/>
                </a:lnTo>
                <a:cubicBezTo>
                  <a:pt x="13" y="0"/>
                  <a:pt x="0" y="13"/>
                  <a:pt x="0" y="29"/>
                </a:cubicBezTo>
                <a:lnTo>
                  <a:pt x="1" y="1100"/>
                </a:lnTo>
                <a:lnTo>
                  <a:pt x="139" y="1100"/>
                </a:lnTo>
                <a:lnTo>
                  <a:pt x="139" y="225"/>
                </a:lnTo>
                <a:lnTo>
                  <a:pt x="58" y="225"/>
                </a:lnTo>
                <a:lnTo>
                  <a:pt x="58" y="58"/>
                </a:lnTo>
                <a:lnTo>
                  <a:pt x="747" y="58"/>
                </a:lnTo>
                <a:lnTo>
                  <a:pt x="718" y="113"/>
                </a:lnTo>
                <a:cubicBezTo>
                  <a:pt x="714" y="121"/>
                  <a:pt x="714" y="131"/>
                  <a:pt x="718" y="140"/>
                </a:cubicBezTo>
                <a:lnTo>
                  <a:pt x="762" y="225"/>
                </a:lnTo>
                <a:lnTo>
                  <a:pt x="196" y="225"/>
                </a:lnTo>
                <a:lnTo>
                  <a:pt x="196" y="1100"/>
                </a:lnTo>
                <a:lnTo>
                  <a:pt x="302" y="1100"/>
                </a:lnTo>
                <a:lnTo>
                  <a:pt x="393" y="1100"/>
                </a:lnTo>
                <a:lnTo>
                  <a:pt x="566" y="1100"/>
                </a:lnTo>
                <a:cubicBezTo>
                  <a:pt x="570" y="1136"/>
                  <a:pt x="601" y="1163"/>
                  <a:pt x="638" y="1163"/>
                </a:cubicBezTo>
                <a:lnTo>
                  <a:pt x="789" y="1163"/>
                </a:lnTo>
                <a:cubicBezTo>
                  <a:pt x="829" y="1163"/>
                  <a:pt x="862" y="1131"/>
                  <a:pt x="862" y="1090"/>
                </a:cubicBezTo>
                <a:lnTo>
                  <a:pt x="862" y="841"/>
                </a:lnTo>
                <a:lnTo>
                  <a:pt x="949" y="841"/>
                </a:lnTo>
                <a:lnTo>
                  <a:pt x="950" y="841"/>
                </a:lnTo>
                <a:cubicBezTo>
                  <a:pt x="990" y="841"/>
                  <a:pt x="1023" y="808"/>
                  <a:pt x="1023" y="768"/>
                </a:cubicBezTo>
                <a:cubicBezTo>
                  <a:pt x="1023" y="749"/>
                  <a:pt x="1016" y="731"/>
                  <a:pt x="1004" y="718"/>
                </a:cubicBezTo>
                <a:close/>
                <a:moveTo>
                  <a:pt x="784" y="765"/>
                </a:moveTo>
                <a:lnTo>
                  <a:pt x="784" y="1087"/>
                </a:lnTo>
                <a:lnTo>
                  <a:pt x="634" y="1087"/>
                </a:lnTo>
                <a:lnTo>
                  <a:pt x="634" y="765"/>
                </a:lnTo>
                <a:lnTo>
                  <a:pt x="473" y="765"/>
                </a:lnTo>
                <a:lnTo>
                  <a:pt x="709" y="467"/>
                </a:lnTo>
                <a:lnTo>
                  <a:pt x="945" y="765"/>
                </a:lnTo>
                <a:lnTo>
                  <a:pt x="784" y="765"/>
                </a:lnTo>
                <a:lnTo>
                  <a:pt x="784" y="765"/>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92" name="Freeform 122"/>
          <p:cNvSpPr>
            <a:spLocks noEditPoints="1"/>
          </p:cNvSpPr>
          <p:nvPr/>
        </p:nvSpPr>
        <p:spPr bwMode="auto">
          <a:xfrm>
            <a:off x="7209096" y="3381038"/>
            <a:ext cx="365763" cy="365211"/>
          </a:xfrm>
          <a:custGeom>
            <a:avLst/>
            <a:gdLst>
              <a:gd name="T0" fmla="*/ 4551 w 6827"/>
              <a:gd name="T1" fmla="*/ 2276 h 6827"/>
              <a:gd name="T2" fmla="*/ 4551 w 6827"/>
              <a:gd name="T3" fmla="*/ 0 h 6827"/>
              <a:gd name="T4" fmla="*/ 0 w 6827"/>
              <a:gd name="T5" fmla="*/ 0 h 6827"/>
              <a:gd name="T6" fmla="*/ 0 w 6827"/>
              <a:gd name="T7" fmla="*/ 4551 h 6827"/>
              <a:gd name="T8" fmla="*/ 2276 w 6827"/>
              <a:gd name="T9" fmla="*/ 4551 h 6827"/>
              <a:gd name="T10" fmla="*/ 2276 w 6827"/>
              <a:gd name="T11" fmla="*/ 6827 h 6827"/>
              <a:gd name="T12" fmla="*/ 6827 w 6827"/>
              <a:gd name="T13" fmla="*/ 6827 h 6827"/>
              <a:gd name="T14" fmla="*/ 6827 w 6827"/>
              <a:gd name="T15" fmla="*/ 2276 h 6827"/>
              <a:gd name="T16" fmla="*/ 4551 w 6827"/>
              <a:gd name="T17" fmla="*/ 2276 h 6827"/>
              <a:gd name="T18" fmla="*/ 4137 w 6827"/>
              <a:gd name="T19" fmla="*/ 4551 h 6827"/>
              <a:gd name="T20" fmla="*/ 4551 w 6827"/>
              <a:gd name="T21" fmla="*/ 4551 h 6827"/>
              <a:gd name="T22" fmla="*/ 4551 w 6827"/>
              <a:gd name="T23" fmla="*/ 4137 h 6827"/>
              <a:gd name="T24" fmla="*/ 4965 w 6827"/>
              <a:gd name="T25" fmla="*/ 4137 h 6827"/>
              <a:gd name="T26" fmla="*/ 4965 w 6827"/>
              <a:gd name="T27" fmla="*/ 4965 h 6827"/>
              <a:gd name="T28" fmla="*/ 4137 w 6827"/>
              <a:gd name="T29" fmla="*/ 4965 h 6827"/>
              <a:gd name="T30" fmla="*/ 4137 w 6827"/>
              <a:gd name="T31" fmla="*/ 4551 h 6827"/>
              <a:gd name="T32" fmla="*/ 621 w 6827"/>
              <a:gd name="T33" fmla="*/ 3931 h 6827"/>
              <a:gd name="T34" fmla="*/ 621 w 6827"/>
              <a:gd name="T35" fmla="*/ 621 h 6827"/>
              <a:gd name="T36" fmla="*/ 3930 w 6827"/>
              <a:gd name="T37" fmla="*/ 621 h 6827"/>
              <a:gd name="T38" fmla="*/ 3930 w 6827"/>
              <a:gd name="T39" fmla="*/ 3930 h 6827"/>
              <a:gd name="T40" fmla="*/ 621 w 6827"/>
              <a:gd name="T41" fmla="*/ 3930 h 6827"/>
              <a:gd name="T42" fmla="*/ 621 w 6827"/>
              <a:gd name="T43" fmla="*/ 3931 h 6827"/>
              <a:gd name="T44" fmla="*/ 6206 w 6827"/>
              <a:gd name="T45" fmla="*/ 6206 h 6827"/>
              <a:gd name="T46" fmla="*/ 2896 w 6827"/>
              <a:gd name="T47" fmla="*/ 6206 h 6827"/>
              <a:gd name="T48" fmla="*/ 2896 w 6827"/>
              <a:gd name="T49" fmla="*/ 4551 h 6827"/>
              <a:gd name="T50" fmla="*/ 3517 w 6827"/>
              <a:gd name="T51" fmla="*/ 4551 h 6827"/>
              <a:gd name="T52" fmla="*/ 3517 w 6827"/>
              <a:gd name="T53" fmla="*/ 5585 h 6827"/>
              <a:gd name="T54" fmla="*/ 5585 w 6827"/>
              <a:gd name="T55" fmla="*/ 5585 h 6827"/>
              <a:gd name="T56" fmla="*/ 5585 w 6827"/>
              <a:gd name="T57" fmla="*/ 3517 h 6827"/>
              <a:gd name="T58" fmla="*/ 4551 w 6827"/>
              <a:gd name="T59" fmla="*/ 3517 h 6827"/>
              <a:gd name="T60" fmla="*/ 4551 w 6827"/>
              <a:gd name="T61" fmla="*/ 2896 h 6827"/>
              <a:gd name="T62" fmla="*/ 6206 w 6827"/>
              <a:gd name="T63" fmla="*/ 2896 h 6827"/>
              <a:gd name="T64" fmla="*/ 6206 w 6827"/>
              <a:gd name="T65" fmla="*/ 6206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827" h="6827">
                <a:moveTo>
                  <a:pt x="4551" y="2276"/>
                </a:moveTo>
                <a:lnTo>
                  <a:pt x="4551" y="0"/>
                </a:lnTo>
                <a:lnTo>
                  <a:pt x="0" y="0"/>
                </a:lnTo>
                <a:lnTo>
                  <a:pt x="0" y="4551"/>
                </a:lnTo>
                <a:lnTo>
                  <a:pt x="2276" y="4551"/>
                </a:lnTo>
                <a:lnTo>
                  <a:pt x="2276" y="6827"/>
                </a:lnTo>
                <a:lnTo>
                  <a:pt x="6827" y="6827"/>
                </a:lnTo>
                <a:lnTo>
                  <a:pt x="6827" y="2276"/>
                </a:lnTo>
                <a:lnTo>
                  <a:pt x="4551" y="2276"/>
                </a:lnTo>
                <a:close/>
                <a:moveTo>
                  <a:pt x="4137" y="4551"/>
                </a:moveTo>
                <a:lnTo>
                  <a:pt x="4551" y="4551"/>
                </a:lnTo>
                <a:lnTo>
                  <a:pt x="4551" y="4137"/>
                </a:lnTo>
                <a:lnTo>
                  <a:pt x="4965" y="4137"/>
                </a:lnTo>
                <a:lnTo>
                  <a:pt x="4965" y="4965"/>
                </a:lnTo>
                <a:lnTo>
                  <a:pt x="4137" y="4965"/>
                </a:lnTo>
                <a:lnTo>
                  <a:pt x="4137" y="4551"/>
                </a:lnTo>
                <a:close/>
                <a:moveTo>
                  <a:pt x="621" y="3931"/>
                </a:moveTo>
                <a:lnTo>
                  <a:pt x="621" y="621"/>
                </a:lnTo>
                <a:lnTo>
                  <a:pt x="3930" y="621"/>
                </a:lnTo>
                <a:lnTo>
                  <a:pt x="3930" y="3930"/>
                </a:lnTo>
                <a:lnTo>
                  <a:pt x="621" y="3930"/>
                </a:lnTo>
                <a:lnTo>
                  <a:pt x="621" y="3931"/>
                </a:lnTo>
                <a:close/>
                <a:moveTo>
                  <a:pt x="6206" y="6206"/>
                </a:moveTo>
                <a:lnTo>
                  <a:pt x="2896" y="6206"/>
                </a:lnTo>
                <a:lnTo>
                  <a:pt x="2896" y="4551"/>
                </a:lnTo>
                <a:lnTo>
                  <a:pt x="3517" y="4551"/>
                </a:lnTo>
                <a:lnTo>
                  <a:pt x="3517" y="5585"/>
                </a:lnTo>
                <a:lnTo>
                  <a:pt x="5585" y="5585"/>
                </a:lnTo>
                <a:lnTo>
                  <a:pt x="5585" y="3517"/>
                </a:lnTo>
                <a:lnTo>
                  <a:pt x="4551" y="3517"/>
                </a:lnTo>
                <a:lnTo>
                  <a:pt x="4551" y="2896"/>
                </a:lnTo>
                <a:lnTo>
                  <a:pt x="6206" y="2896"/>
                </a:lnTo>
                <a:lnTo>
                  <a:pt x="6206" y="6206"/>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40" name="矩形 39"/>
          <p:cNvSpPr/>
          <p:nvPr/>
        </p:nvSpPr>
        <p:spPr>
          <a:xfrm>
            <a:off x="1106805" y="1838325"/>
            <a:ext cx="2730500" cy="368300"/>
          </a:xfrm>
          <a:prstGeom prst="rect">
            <a:avLst/>
          </a:prstGeom>
        </p:spPr>
        <p:txBody>
          <a:bodyPr wrap="square">
            <a:spAutoFit/>
          </a:bodyPr>
          <a:lstStyle/>
          <a:p>
            <a:pPr lvl="0" algn="r" defTabSz="1217930">
              <a:defRPr/>
            </a:pPr>
            <a:r>
              <a:rPr b="1" kern="0" dirty="0">
                <a:solidFill>
                  <a:schemeClr val="accent1"/>
                </a:solidFill>
                <a:latin typeface="思源黑体" panose="020B0400000000000000" pitchFamily="34" charset="-122"/>
                <a:ea typeface="思源黑体" panose="020B0400000000000000" pitchFamily="34" charset="-122"/>
                <a:sym typeface="思源黑体" panose="020B0400000000000000" pitchFamily="34" charset="-122"/>
              </a:rPr>
              <a:t>（一）坚固实用</a:t>
            </a:r>
          </a:p>
        </p:txBody>
      </p:sp>
      <p:sp>
        <p:nvSpPr>
          <p:cNvPr id="41" name="矩形 40"/>
          <p:cNvSpPr/>
          <p:nvPr/>
        </p:nvSpPr>
        <p:spPr>
          <a:xfrm>
            <a:off x="1106805" y="2233930"/>
            <a:ext cx="2729865" cy="929640"/>
          </a:xfrm>
          <a:prstGeom prst="rect">
            <a:avLst/>
          </a:prstGeom>
        </p:spPr>
        <p:txBody>
          <a:bodyPr wrap="square">
            <a:spAutoFit/>
          </a:bodyPr>
          <a:lstStyle/>
          <a:p>
            <a:pPr marL="0" marR="0" lvl="0" indent="0"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solidFill>
                <a:effectLst/>
                <a:uLnTx/>
                <a:uFillTx/>
                <a:latin typeface="思源黑体" panose="020B0400000000000000" pitchFamily="34" charset="-122"/>
                <a:ea typeface="思源黑体" panose="020B0400000000000000" pitchFamily="34" charset="-122"/>
                <a:cs typeface="+mn-ea"/>
                <a:sym typeface="思源黑体" panose="020B0400000000000000" pitchFamily="34" charset="-122"/>
              </a:rPr>
              <a:t>在构造方案上首先应考虑坚固实用，保证房屋有足够的强度和整体刚度，安全可靠，经久耐用。</a:t>
            </a:r>
          </a:p>
        </p:txBody>
      </p:sp>
      <p:sp>
        <p:nvSpPr>
          <p:cNvPr id="42" name="矩形 41"/>
          <p:cNvSpPr/>
          <p:nvPr/>
        </p:nvSpPr>
        <p:spPr>
          <a:xfrm>
            <a:off x="2043288" y="4121704"/>
            <a:ext cx="1787525" cy="368300"/>
          </a:xfrm>
          <a:prstGeom prst="rect">
            <a:avLst/>
          </a:prstGeom>
        </p:spPr>
        <p:txBody>
          <a:bodyPr wrap="none">
            <a:spAutoFit/>
          </a:bodyPr>
          <a:lstStyle/>
          <a:p>
            <a:pPr lvl="0" algn="l" defTabSz="1217930">
              <a:defRPr/>
            </a:pPr>
            <a:r>
              <a:rPr b="1" kern="0" dirty="0">
                <a:solidFill>
                  <a:schemeClr val="accent1"/>
                </a:solidFill>
                <a:latin typeface="思源黑体" panose="020B0400000000000000" pitchFamily="34" charset="-122"/>
                <a:ea typeface="思源黑体" panose="020B0400000000000000" pitchFamily="34" charset="-122"/>
                <a:sym typeface="思源黑体" panose="020B0400000000000000" pitchFamily="34" charset="-122"/>
              </a:rPr>
              <a:t>（二）技术先进</a:t>
            </a:r>
          </a:p>
        </p:txBody>
      </p:sp>
      <p:sp>
        <p:nvSpPr>
          <p:cNvPr id="43" name="矩形 42"/>
          <p:cNvSpPr/>
          <p:nvPr/>
        </p:nvSpPr>
        <p:spPr>
          <a:xfrm>
            <a:off x="1106805" y="4490085"/>
            <a:ext cx="2729865" cy="1209675"/>
          </a:xfrm>
          <a:prstGeom prst="rect">
            <a:avLst/>
          </a:prstGeom>
        </p:spPr>
        <p:txBody>
          <a:bodyPr wrap="square">
            <a:spAutoFit/>
          </a:bodyPr>
          <a:lstStyle/>
          <a:p>
            <a:pPr marL="0" marR="0" lvl="0" indent="0"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solidFill>
                <a:effectLst/>
                <a:uLnTx/>
                <a:uFillTx/>
                <a:latin typeface="思源黑体" panose="020B0400000000000000" pitchFamily="34" charset="-122"/>
                <a:ea typeface="思源黑体" panose="020B0400000000000000" pitchFamily="34" charset="-122"/>
                <a:cs typeface="+mn-ea"/>
                <a:sym typeface="思源黑体" panose="020B0400000000000000" pitchFamily="34" charset="-122"/>
              </a:rPr>
              <a:t>在构造做法选型时应该从材料、结构、施工三方面引入先进技术，注意因地制宜、就地取材，不脱离生产实际。</a:t>
            </a:r>
          </a:p>
        </p:txBody>
      </p:sp>
      <p:sp>
        <p:nvSpPr>
          <p:cNvPr id="44" name="矩形 43"/>
          <p:cNvSpPr/>
          <p:nvPr/>
        </p:nvSpPr>
        <p:spPr>
          <a:xfrm>
            <a:off x="8088008" y="1838068"/>
            <a:ext cx="1787525" cy="368300"/>
          </a:xfrm>
          <a:prstGeom prst="rect">
            <a:avLst/>
          </a:prstGeom>
        </p:spPr>
        <p:txBody>
          <a:bodyPr wrap="none">
            <a:spAutoFit/>
          </a:bodyPr>
          <a:lstStyle/>
          <a:p>
            <a:pPr lvl="0" algn="l" defTabSz="1217930">
              <a:defRPr/>
            </a:pPr>
            <a:r>
              <a:rPr b="1" kern="0" dirty="0">
                <a:solidFill>
                  <a:schemeClr val="accent1"/>
                </a:solidFill>
                <a:latin typeface="思源黑体" panose="020B0400000000000000" pitchFamily="34" charset="-122"/>
                <a:ea typeface="思源黑体" panose="020B0400000000000000" pitchFamily="34" charset="-122"/>
                <a:sym typeface="思源黑体" panose="020B0400000000000000" pitchFamily="34" charset="-122"/>
              </a:rPr>
              <a:t>（三）经济合理</a:t>
            </a:r>
          </a:p>
        </p:txBody>
      </p:sp>
      <p:sp>
        <p:nvSpPr>
          <p:cNvPr id="45" name="矩形 44"/>
          <p:cNvSpPr/>
          <p:nvPr/>
        </p:nvSpPr>
        <p:spPr>
          <a:xfrm>
            <a:off x="8087995" y="2233930"/>
            <a:ext cx="2969895" cy="1209675"/>
          </a:xfrm>
          <a:prstGeom prst="rect">
            <a:avLst/>
          </a:prstGeom>
        </p:spPr>
        <p:txBody>
          <a:bodyPr wrap="square">
            <a:spAutoFit/>
          </a:bodyPr>
          <a:lstStyle/>
          <a:p>
            <a:pPr marL="0" marR="0" lvl="0" indent="0"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solidFill>
                <a:effectLst/>
                <a:uLnTx/>
                <a:uFillTx/>
                <a:latin typeface="思源黑体" panose="020B0400000000000000" pitchFamily="34" charset="-122"/>
                <a:ea typeface="思源黑体" panose="020B0400000000000000" pitchFamily="34" charset="-122"/>
                <a:cs typeface="+mn-ea"/>
                <a:sym typeface="思源黑体" panose="020B0400000000000000" pitchFamily="34" charset="-122"/>
              </a:rPr>
              <a:t>建筑构造设计应处处考虑经济合理，注意节约建筑材料，尤其是节约钢材、水泥、木材三大材料，并在保证质量的前提下降低造价。</a:t>
            </a:r>
          </a:p>
        </p:txBody>
      </p:sp>
      <p:sp>
        <p:nvSpPr>
          <p:cNvPr id="46" name="矩形 45"/>
          <p:cNvSpPr/>
          <p:nvPr/>
        </p:nvSpPr>
        <p:spPr>
          <a:xfrm>
            <a:off x="8088008" y="4121517"/>
            <a:ext cx="1787525" cy="368300"/>
          </a:xfrm>
          <a:prstGeom prst="rect">
            <a:avLst/>
          </a:prstGeom>
        </p:spPr>
        <p:txBody>
          <a:bodyPr wrap="none">
            <a:spAutoFit/>
          </a:bodyPr>
          <a:lstStyle/>
          <a:p>
            <a:pPr lvl="0" algn="l" defTabSz="1217930">
              <a:defRPr/>
            </a:pPr>
            <a:r>
              <a:rPr b="1" kern="0" dirty="0">
                <a:solidFill>
                  <a:schemeClr val="accent1"/>
                </a:solidFill>
                <a:latin typeface="思源黑体" panose="020B0400000000000000" pitchFamily="34" charset="-122"/>
                <a:ea typeface="思源黑体" panose="020B0400000000000000" pitchFamily="34" charset="-122"/>
                <a:sym typeface="思源黑体" panose="020B0400000000000000" pitchFamily="34" charset="-122"/>
              </a:rPr>
              <a:t>（四）美观大方</a:t>
            </a:r>
          </a:p>
        </p:txBody>
      </p:sp>
      <p:sp>
        <p:nvSpPr>
          <p:cNvPr id="47" name="矩形 46"/>
          <p:cNvSpPr/>
          <p:nvPr/>
        </p:nvSpPr>
        <p:spPr>
          <a:xfrm>
            <a:off x="8087995" y="4490085"/>
            <a:ext cx="2969260" cy="1209675"/>
          </a:xfrm>
          <a:prstGeom prst="rect">
            <a:avLst/>
          </a:prstGeom>
        </p:spPr>
        <p:txBody>
          <a:bodyPr wrap="square">
            <a:spAutoFit/>
          </a:bodyPr>
          <a:lstStyle/>
          <a:p>
            <a:pPr marL="0" marR="0" lvl="0" indent="0"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solidFill>
                <a:effectLst/>
                <a:uLnTx/>
                <a:uFillTx/>
                <a:latin typeface="思源黑体" panose="020B0400000000000000" pitchFamily="34" charset="-122"/>
                <a:ea typeface="思源黑体" panose="020B0400000000000000" pitchFamily="34" charset="-122"/>
                <a:cs typeface="+mn-ea"/>
                <a:sym typeface="思源黑体" panose="020B0400000000000000" pitchFamily="34" charset="-122"/>
              </a:rPr>
              <a:t>建筑构造设计是初步设计的继续和深入，建筑要做到美观大方，必须通过技术手段来体现，而构造设计是其中重要的一环。</a:t>
            </a:r>
          </a:p>
        </p:txBody>
      </p:sp>
      <p:sp>
        <p:nvSpPr>
          <p:cNvPr id="108" name="seo-report_48643"/>
          <p:cNvSpPr>
            <a:spLocks noChangeAspect="1"/>
          </p:cNvSpPr>
          <p:nvPr/>
        </p:nvSpPr>
        <p:spPr bwMode="auto">
          <a:xfrm>
            <a:off x="5873608" y="4684808"/>
            <a:ext cx="410906" cy="410284"/>
          </a:xfrm>
          <a:custGeom>
            <a:avLst/>
            <a:gdLst>
              <a:gd name="connsiteX0" fmla="*/ 210889 w 587787"/>
              <a:gd name="connsiteY0" fmla="*/ 405207 h 586899"/>
              <a:gd name="connsiteX1" fmla="*/ 327095 w 587787"/>
              <a:gd name="connsiteY1" fmla="*/ 405207 h 586899"/>
              <a:gd name="connsiteX2" fmla="*/ 340007 w 587787"/>
              <a:gd name="connsiteY2" fmla="*/ 440224 h 586899"/>
              <a:gd name="connsiteX3" fmla="*/ 210889 w 587787"/>
              <a:gd name="connsiteY3" fmla="*/ 440224 h 586899"/>
              <a:gd name="connsiteX4" fmla="*/ 122934 w 587787"/>
              <a:gd name="connsiteY4" fmla="*/ 395950 h 586899"/>
              <a:gd name="connsiteX5" fmla="*/ 121088 w 587787"/>
              <a:gd name="connsiteY5" fmla="*/ 397793 h 586899"/>
              <a:gd name="connsiteX6" fmla="*/ 121088 w 587787"/>
              <a:gd name="connsiteY6" fmla="*/ 447575 h 586899"/>
              <a:gd name="connsiteX7" fmla="*/ 122934 w 587787"/>
              <a:gd name="connsiteY7" fmla="*/ 449419 h 586899"/>
              <a:gd name="connsiteX8" fmla="*/ 172784 w 587787"/>
              <a:gd name="connsiteY8" fmla="*/ 449419 h 586899"/>
              <a:gd name="connsiteX9" fmla="*/ 174630 w 587787"/>
              <a:gd name="connsiteY9" fmla="*/ 447575 h 586899"/>
              <a:gd name="connsiteX10" fmla="*/ 174630 w 587787"/>
              <a:gd name="connsiteY10" fmla="*/ 397793 h 586899"/>
              <a:gd name="connsiteX11" fmla="*/ 172784 w 587787"/>
              <a:gd name="connsiteY11" fmla="*/ 395950 h 586899"/>
              <a:gd name="connsiteX12" fmla="*/ 122934 w 587787"/>
              <a:gd name="connsiteY12" fmla="*/ 384887 h 586899"/>
              <a:gd name="connsiteX13" fmla="*/ 172784 w 587787"/>
              <a:gd name="connsiteY13" fmla="*/ 384887 h 586899"/>
              <a:gd name="connsiteX14" fmla="*/ 183862 w 587787"/>
              <a:gd name="connsiteY14" fmla="*/ 395950 h 586899"/>
              <a:gd name="connsiteX15" fmla="*/ 183862 w 587787"/>
              <a:gd name="connsiteY15" fmla="*/ 445731 h 586899"/>
              <a:gd name="connsiteX16" fmla="*/ 172784 w 587787"/>
              <a:gd name="connsiteY16" fmla="*/ 456794 h 586899"/>
              <a:gd name="connsiteX17" fmla="*/ 122934 w 587787"/>
              <a:gd name="connsiteY17" fmla="*/ 456794 h 586899"/>
              <a:gd name="connsiteX18" fmla="*/ 111856 w 587787"/>
              <a:gd name="connsiteY18" fmla="*/ 445731 h 586899"/>
              <a:gd name="connsiteX19" fmla="*/ 111856 w 587787"/>
              <a:gd name="connsiteY19" fmla="*/ 395950 h 586899"/>
              <a:gd name="connsiteX20" fmla="*/ 122934 w 587787"/>
              <a:gd name="connsiteY20" fmla="*/ 384887 h 586899"/>
              <a:gd name="connsiteX21" fmla="*/ 212763 w 587787"/>
              <a:gd name="connsiteY21" fmla="*/ 276878 h 586899"/>
              <a:gd name="connsiteX22" fmla="*/ 341782 w 587787"/>
              <a:gd name="connsiteY22" fmla="*/ 276878 h 586899"/>
              <a:gd name="connsiteX23" fmla="*/ 330723 w 587787"/>
              <a:gd name="connsiteY23" fmla="*/ 311895 h 586899"/>
              <a:gd name="connsiteX24" fmla="*/ 212763 w 587787"/>
              <a:gd name="connsiteY24" fmla="*/ 311895 h 586899"/>
              <a:gd name="connsiteX25" fmla="*/ 122934 w 587787"/>
              <a:gd name="connsiteY25" fmla="*/ 256657 h 586899"/>
              <a:gd name="connsiteX26" fmla="*/ 172784 w 587787"/>
              <a:gd name="connsiteY26" fmla="*/ 256657 h 586899"/>
              <a:gd name="connsiteX27" fmla="*/ 183862 w 587787"/>
              <a:gd name="connsiteY27" fmla="*/ 267705 h 586899"/>
              <a:gd name="connsiteX28" fmla="*/ 183862 w 587787"/>
              <a:gd name="connsiteY28" fmla="*/ 317418 h 586899"/>
              <a:gd name="connsiteX29" fmla="*/ 172784 w 587787"/>
              <a:gd name="connsiteY29" fmla="*/ 328466 h 586899"/>
              <a:gd name="connsiteX30" fmla="*/ 122934 w 587787"/>
              <a:gd name="connsiteY30" fmla="*/ 328466 h 586899"/>
              <a:gd name="connsiteX31" fmla="*/ 111856 w 587787"/>
              <a:gd name="connsiteY31" fmla="*/ 317418 h 586899"/>
              <a:gd name="connsiteX32" fmla="*/ 111856 w 587787"/>
              <a:gd name="connsiteY32" fmla="*/ 267705 h 586899"/>
              <a:gd name="connsiteX33" fmla="*/ 122934 w 587787"/>
              <a:gd name="connsiteY33" fmla="*/ 256657 h 586899"/>
              <a:gd name="connsiteX34" fmla="*/ 453714 w 587787"/>
              <a:gd name="connsiteY34" fmla="*/ 243736 h 586899"/>
              <a:gd name="connsiteX35" fmla="*/ 455559 w 587787"/>
              <a:gd name="connsiteY35" fmla="*/ 243736 h 586899"/>
              <a:gd name="connsiteX36" fmla="*/ 448182 w 587787"/>
              <a:gd name="connsiteY36" fmla="*/ 249261 h 586899"/>
              <a:gd name="connsiteX37" fmla="*/ 448182 w 587787"/>
              <a:gd name="connsiteY37" fmla="*/ 262151 h 586899"/>
              <a:gd name="connsiteX38" fmla="*/ 466624 w 587787"/>
              <a:gd name="connsiteY38" fmla="*/ 275042 h 586899"/>
              <a:gd name="connsiteX39" fmla="*/ 482607 w 587787"/>
              <a:gd name="connsiteY39" fmla="*/ 302664 h 586899"/>
              <a:gd name="connsiteX40" fmla="*/ 482607 w 587787"/>
              <a:gd name="connsiteY40" fmla="*/ 343177 h 586899"/>
              <a:gd name="connsiteX41" fmla="*/ 486296 w 587787"/>
              <a:gd name="connsiteY41" fmla="*/ 348088 h 586899"/>
              <a:gd name="connsiteX42" fmla="*/ 489984 w 587787"/>
              <a:gd name="connsiteY42" fmla="*/ 366503 h 586899"/>
              <a:gd name="connsiteX43" fmla="*/ 484451 w 587787"/>
              <a:gd name="connsiteY43" fmla="*/ 383077 h 586899"/>
              <a:gd name="connsiteX44" fmla="*/ 480763 w 587787"/>
              <a:gd name="connsiteY44" fmla="*/ 386760 h 586899"/>
              <a:gd name="connsiteX45" fmla="*/ 466624 w 587787"/>
              <a:gd name="connsiteY45" fmla="*/ 429114 h 586899"/>
              <a:gd name="connsiteX46" fmla="*/ 462936 w 587787"/>
              <a:gd name="connsiteY46" fmla="*/ 434639 h 586899"/>
              <a:gd name="connsiteX47" fmla="*/ 464780 w 587787"/>
              <a:gd name="connsiteY47" fmla="*/ 458578 h 586899"/>
              <a:gd name="connsiteX48" fmla="*/ 466624 w 587787"/>
              <a:gd name="connsiteY48" fmla="*/ 464103 h 586899"/>
              <a:gd name="connsiteX49" fmla="*/ 475845 w 587787"/>
              <a:gd name="connsiteY49" fmla="*/ 473311 h 586899"/>
              <a:gd name="connsiteX50" fmla="*/ 486296 w 587787"/>
              <a:gd name="connsiteY50" fmla="*/ 494795 h 586899"/>
              <a:gd name="connsiteX51" fmla="*/ 531479 w 587787"/>
              <a:gd name="connsiteY51" fmla="*/ 508836 h 586899"/>
              <a:gd name="connsiteX52" fmla="*/ 550897 w 587787"/>
              <a:gd name="connsiteY52" fmla="*/ 515464 h 586899"/>
              <a:gd name="connsiteX53" fmla="*/ 550897 w 587787"/>
              <a:gd name="connsiteY53" fmla="*/ 531647 h 586899"/>
              <a:gd name="connsiteX54" fmla="*/ 530607 w 587787"/>
              <a:gd name="connsiteY54" fmla="*/ 550064 h 586899"/>
              <a:gd name="connsiteX55" fmla="*/ 262537 w 587787"/>
              <a:gd name="connsiteY55" fmla="*/ 550064 h 586899"/>
              <a:gd name="connsiteX56" fmla="*/ 232677 w 587787"/>
              <a:gd name="connsiteY56" fmla="*/ 550064 h 586899"/>
              <a:gd name="connsiteX57" fmla="*/ 238556 w 587787"/>
              <a:gd name="connsiteY57" fmla="*/ 537149 h 586899"/>
              <a:gd name="connsiteX58" fmla="*/ 256998 w 587787"/>
              <a:gd name="connsiteY58" fmla="*/ 524259 h 586899"/>
              <a:gd name="connsiteX59" fmla="*/ 344906 w 587787"/>
              <a:gd name="connsiteY59" fmla="*/ 491112 h 586899"/>
              <a:gd name="connsiteX60" fmla="*/ 355971 w 587787"/>
              <a:gd name="connsiteY60" fmla="*/ 469628 h 586899"/>
              <a:gd name="connsiteX61" fmla="*/ 363348 w 587787"/>
              <a:gd name="connsiteY61" fmla="*/ 460420 h 586899"/>
              <a:gd name="connsiteX62" fmla="*/ 367036 w 587787"/>
              <a:gd name="connsiteY62" fmla="*/ 456737 h 586899"/>
              <a:gd name="connsiteX63" fmla="*/ 368881 w 587787"/>
              <a:gd name="connsiteY63" fmla="*/ 432797 h 586899"/>
              <a:gd name="connsiteX64" fmla="*/ 367036 w 587787"/>
              <a:gd name="connsiteY64" fmla="*/ 427273 h 586899"/>
              <a:gd name="connsiteX65" fmla="*/ 352283 w 587787"/>
              <a:gd name="connsiteY65" fmla="*/ 384918 h 586899"/>
              <a:gd name="connsiteX66" fmla="*/ 348594 w 587787"/>
              <a:gd name="connsiteY66" fmla="*/ 381235 h 586899"/>
              <a:gd name="connsiteX67" fmla="*/ 343062 w 587787"/>
              <a:gd name="connsiteY67" fmla="*/ 362820 h 586899"/>
              <a:gd name="connsiteX68" fmla="*/ 346750 w 587787"/>
              <a:gd name="connsiteY68" fmla="*/ 346860 h 586899"/>
              <a:gd name="connsiteX69" fmla="*/ 350438 w 587787"/>
              <a:gd name="connsiteY69" fmla="*/ 343177 h 586899"/>
              <a:gd name="connsiteX70" fmla="*/ 350438 w 587787"/>
              <a:gd name="connsiteY70" fmla="*/ 302664 h 586899"/>
              <a:gd name="connsiteX71" fmla="*/ 368881 w 587787"/>
              <a:gd name="connsiteY71" fmla="*/ 271359 h 586899"/>
              <a:gd name="connsiteX72" fmla="*/ 418674 w 587787"/>
              <a:gd name="connsiteY72" fmla="*/ 249261 h 586899"/>
              <a:gd name="connsiteX73" fmla="*/ 453714 w 587787"/>
              <a:gd name="connsiteY73" fmla="*/ 243736 h 586899"/>
              <a:gd name="connsiteX74" fmla="*/ 210889 w 587787"/>
              <a:gd name="connsiteY74" fmla="*/ 148550 h 586899"/>
              <a:gd name="connsiteX75" fmla="*/ 475832 w 587787"/>
              <a:gd name="connsiteY75" fmla="*/ 148550 h 586899"/>
              <a:gd name="connsiteX76" fmla="*/ 475832 w 587787"/>
              <a:gd name="connsiteY76" fmla="*/ 183567 h 586899"/>
              <a:gd name="connsiteX77" fmla="*/ 210889 w 587787"/>
              <a:gd name="connsiteY77" fmla="*/ 183567 h 586899"/>
              <a:gd name="connsiteX78" fmla="*/ 122934 w 587787"/>
              <a:gd name="connsiteY78" fmla="*/ 128329 h 586899"/>
              <a:gd name="connsiteX79" fmla="*/ 172784 w 587787"/>
              <a:gd name="connsiteY79" fmla="*/ 128329 h 586899"/>
              <a:gd name="connsiteX80" fmla="*/ 183862 w 587787"/>
              <a:gd name="connsiteY80" fmla="*/ 139377 h 586899"/>
              <a:gd name="connsiteX81" fmla="*/ 183862 w 587787"/>
              <a:gd name="connsiteY81" fmla="*/ 189090 h 586899"/>
              <a:gd name="connsiteX82" fmla="*/ 172784 w 587787"/>
              <a:gd name="connsiteY82" fmla="*/ 200138 h 586899"/>
              <a:gd name="connsiteX83" fmla="*/ 122934 w 587787"/>
              <a:gd name="connsiteY83" fmla="*/ 200138 h 586899"/>
              <a:gd name="connsiteX84" fmla="*/ 111856 w 587787"/>
              <a:gd name="connsiteY84" fmla="*/ 189090 h 586899"/>
              <a:gd name="connsiteX85" fmla="*/ 111856 w 587787"/>
              <a:gd name="connsiteY85" fmla="*/ 139377 h 586899"/>
              <a:gd name="connsiteX86" fmla="*/ 122934 w 587787"/>
              <a:gd name="connsiteY86" fmla="*/ 128329 h 586899"/>
              <a:gd name="connsiteX87" fmla="*/ 55336 w 587787"/>
              <a:gd name="connsiteY87" fmla="*/ 36835 h 586899"/>
              <a:gd name="connsiteX88" fmla="*/ 36890 w 587787"/>
              <a:gd name="connsiteY88" fmla="*/ 55252 h 586899"/>
              <a:gd name="connsiteX89" fmla="*/ 36890 w 587787"/>
              <a:gd name="connsiteY89" fmla="*/ 531647 h 586899"/>
              <a:gd name="connsiteX90" fmla="*/ 55336 w 587787"/>
              <a:gd name="connsiteY90" fmla="*/ 550064 h 586899"/>
              <a:gd name="connsiteX91" fmla="*/ 232677 w 587787"/>
              <a:gd name="connsiteY91" fmla="*/ 550064 h 586899"/>
              <a:gd name="connsiteX92" fmla="*/ 229335 w 587787"/>
              <a:gd name="connsiteY92" fmla="*/ 557406 h 586899"/>
              <a:gd name="connsiteX93" fmla="*/ 574818 w 587787"/>
              <a:gd name="connsiteY93" fmla="*/ 557406 h 586899"/>
              <a:gd name="connsiteX94" fmla="*/ 584039 w 587787"/>
              <a:gd name="connsiteY94" fmla="*/ 531625 h 586899"/>
              <a:gd name="connsiteX95" fmla="*/ 576662 w 587787"/>
              <a:gd name="connsiteY95" fmla="*/ 524259 h 586899"/>
              <a:gd name="connsiteX96" fmla="*/ 550897 w 587787"/>
              <a:gd name="connsiteY96" fmla="*/ 515464 h 586899"/>
              <a:gd name="connsiteX97" fmla="*/ 550897 w 587787"/>
              <a:gd name="connsiteY97" fmla="*/ 55252 h 586899"/>
              <a:gd name="connsiteX98" fmla="*/ 532451 w 587787"/>
              <a:gd name="connsiteY98" fmla="*/ 36835 h 586899"/>
              <a:gd name="connsiteX99" fmla="*/ 55336 w 587787"/>
              <a:gd name="connsiteY99" fmla="*/ 0 h 586899"/>
              <a:gd name="connsiteX100" fmla="*/ 532451 w 587787"/>
              <a:gd name="connsiteY100" fmla="*/ 0 h 586899"/>
              <a:gd name="connsiteX101" fmla="*/ 587787 w 587787"/>
              <a:gd name="connsiteY101" fmla="*/ 55252 h 586899"/>
              <a:gd name="connsiteX102" fmla="*/ 587787 w 587787"/>
              <a:gd name="connsiteY102" fmla="*/ 531647 h 586899"/>
              <a:gd name="connsiteX103" fmla="*/ 532451 w 587787"/>
              <a:gd name="connsiteY103" fmla="*/ 586899 h 586899"/>
              <a:gd name="connsiteX104" fmla="*/ 55336 w 587787"/>
              <a:gd name="connsiteY104" fmla="*/ 586899 h 586899"/>
              <a:gd name="connsiteX105" fmla="*/ 0 w 587787"/>
              <a:gd name="connsiteY105" fmla="*/ 531647 h 586899"/>
              <a:gd name="connsiteX106" fmla="*/ 0 w 587787"/>
              <a:gd name="connsiteY106" fmla="*/ 55252 h 586899"/>
              <a:gd name="connsiteX107" fmla="*/ 55336 w 587787"/>
              <a:gd name="connsiteY107" fmla="*/ 0 h 58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587787" h="586899">
                <a:moveTo>
                  <a:pt x="210889" y="405207"/>
                </a:moveTo>
                <a:lnTo>
                  <a:pt x="327095" y="405207"/>
                </a:lnTo>
                <a:cubicBezTo>
                  <a:pt x="328940" y="423637"/>
                  <a:pt x="340007" y="440224"/>
                  <a:pt x="340007" y="440224"/>
                </a:cubicBezTo>
                <a:lnTo>
                  <a:pt x="210889" y="440224"/>
                </a:lnTo>
                <a:close/>
                <a:moveTo>
                  <a:pt x="122934" y="395950"/>
                </a:moveTo>
                <a:cubicBezTo>
                  <a:pt x="122934" y="395950"/>
                  <a:pt x="121088" y="395950"/>
                  <a:pt x="121088" y="397793"/>
                </a:cubicBezTo>
                <a:lnTo>
                  <a:pt x="121088" y="447575"/>
                </a:lnTo>
                <a:cubicBezTo>
                  <a:pt x="121088" y="447575"/>
                  <a:pt x="121088" y="449419"/>
                  <a:pt x="122934" y="449419"/>
                </a:cubicBezTo>
                <a:lnTo>
                  <a:pt x="172784" y="449419"/>
                </a:lnTo>
                <a:cubicBezTo>
                  <a:pt x="172784" y="449419"/>
                  <a:pt x="174630" y="449419"/>
                  <a:pt x="174630" y="447575"/>
                </a:cubicBezTo>
                <a:lnTo>
                  <a:pt x="174630" y="397793"/>
                </a:lnTo>
                <a:cubicBezTo>
                  <a:pt x="174630" y="397793"/>
                  <a:pt x="174630" y="395950"/>
                  <a:pt x="172784" y="395950"/>
                </a:cubicBezTo>
                <a:close/>
                <a:moveTo>
                  <a:pt x="122934" y="384887"/>
                </a:moveTo>
                <a:lnTo>
                  <a:pt x="172784" y="384887"/>
                </a:lnTo>
                <a:cubicBezTo>
                  <a:pt x="180169" y="384887"/>
                  <a:pt x="183862" y="390418"/>
                  <a:pt x="183862" y="395950"/>
                </a:cubicBezTo>
                <a:lnTo>
                  <a:pt x="183862" y="445731"/>
                </a:lnTo>
                <a:cubicBezTo>
                  <a:pt x="183862" y="451263"/>
                  <a:pt x="180169" y="456794"/>
                  <a:pt x="172784" y="456794"/>
                </a:cubicBezTo>
                <a:lnTo>
                  <a:pt x="122934" y="456794"/>
                </a:lnTo>
                <a:cubicBezTo>
                  <a:pt x="117395" y="456794"/>
                  <a:pt x="111856" y="453106"/>
                  <a:pt x="111856" y="445731"/>
                </a:cubicBezTo>
                <a:lnTo>
                  <a:pt x="111856" y="395950"/>
                </a:lnTo>
                <a:cubicBezTo>
                  <a:pt x="111856" y="390418"/>
                  <a:pt x="115549" y="384887"/>
                  <a:pt x="122934" y="384887"/>
                </a:cubicBezTo>
                <a:close/>
                <a:moveTo>
                  <a:pt x="212763" y="276878"/>
                </a:moveTo>
                <a:lnTo>
                  <a:pt x="341782" y="276878"/>
                </a:lnTo>
                <a:cubicBezTo>
                  <a:pt x="328880" y="289779"/>
                  <a:pt x="328880" y="306366"/>
                  <a:pt x="330723" y="311895"/>
                </a:cubicBezTo>
                <a:lnTo>
                  <a:pt x="212763" y="311895"/>
                </a:lnTo>
                <a:close/>
                <a:moveTo>
                  <a:pt x="122934" y="256657"/>
                </a:moveTo>
                <a:lnTo>
                  <a:pt x="172784" y="256657"/>
                </a:lnTo>
                <a:cubicBezTo>
                  <a:pt x="180169" y="256657"/>
                  <a:pt x="183862" y="262181"/>
                  <a:pt x="183862" y="267705"/>
                </a:cubicBezTo>
                <a:lnTo>
                  <a:pt x="183862" y="317418"/>
                </a:lnTo>
                <a:cubicBezTo>
                  <a:pt x="183862" y="322942"/>
                  <a:pt x="180169" y="328466"/>
                  <a:pt x="172784" y="328466"/>
                </a:cubicBezTo>
                <a:lnTo>
                  <a:pt x="122934" y="328466"/>
                </a:lnTo>
                <a:cubicBezTo>
                  <a:pt x="117395" y="328466"/>
                  <a:pt x="111856" y="324783"/>
                  <a:pt x="111856" y="317418"/>
                </a:cubicBezTo>
                <a:lnTo>
                  <a:pt x="111856" y="267705"/>
                </a:lnTo>
                <a:cubicBezTo>
                  <a:pt x="111856" y="262181"/>
                  <a:pt x="115549" y="256657"/>
                  <a:pt x="122934" y="256657"/>
                </a:cubicBezTo>
                <a:close/>
                <a:moveTo>
                  <a:pt x="453714" y="243736"/>
                </a:moveTo>
                <a:lnTo>
                  <a:pt x="455559" y="243736"/>
                </a:lnTo>
                <a:cubicBezTo>
                  <a:pt x="453714" y="245578"/>
                  <a:pt x="450026" y="247419"/>
                  <a:pt x="448182" y="249261"/>
                </a:cubicBezTo>
                <a:cubicBezTo>
                  <a:pt x="444493" y="254785"/>
                  <a:pt x="444493" y="258468"/>
                  <a:pt x="448182" y="262151"/>
                </a:cubicBezTo>
                <a:cubicBezTo>
                  <a:pt x="453714" y="265834"/>
                  <a:pt x="457403" y="267676"/>
                  <a:pt x="466624" y="275042"/>
                </a:cubicBezTo>
                <a:cubicBezTo>
                  <a:pt x="474001" y="278725"/>
                  <a:pt x="480763" y="287932"/>
                  <a:pt x="482607" y="302664"/>
                </a:cubicBezTo>
                <a:lnTo>
                  <a:pt x="482607" y="343177"/>
                </a:lnTo>
                <a:cubicBezTo>
                  <a:pt x="482607" y="348088"/>
                  <a:pt x="482607" y="349930"/>
                  <a:pt x="486296" y="348088"/>
                </a:cubicBezTo>
                <a:cubicBezTo>
                  <a:pt x="493672" y="348088"/>
                  <a:pt x="491828" y="360979"/>
                  <a:pt x="489984" y="366503"/>
                </a:cubicBezTo>
                <a:cubicBezTo>
                  <a:pt x="488140" y="373869"/>
                  <a:pt x="486296" y="375711"/>
                  <a:pt x="484451" y="383077"/>
                </a:cubicBezTo>
                <a:cubicBezTo>
                  <a:pt x="482607" y="388601"/>
                  <a:pt x="480763" y="386760"/>
                  <a:pt x="480763" y="386760"/>
                </a:cubicBezTo>
                <a:cubicBezTo>
                  <a:pt x="478919" y="395967"/>
                  <a:pt x="477075" y="414382"/>
                  <a:pt x="466624" y="429114"/>
                </a:cubicBezTo>
                <a:cubicBezTo>
                  <a:pt x="464780" y="430956"/>
                  <a:pt x="462936" y="432797"/>
                  <a:pt x="462936" y="434639"/>
                </a:cubicBezTo>
                <a:cubicBezTo>
                  <a:pt x="462936" y="436480"/>
                  <a:pt x="462936" y="443846"/>
                  <a:pt x="464780" y="458578"/>
                </a:cubicBezTo>
                <a:cubicBezTo>
                  <a:pt x="464780" y="464103"/>
                  <a:pt x="464780" y="464103"/>
                  <a:pt x="466624" y="464103"/>
                </a:cubicBezTo>
                <a:cubicBezTo>
                  <a:pt x="474001" y="464103"/>
                  <a:pt x="475845" y="467786"/>
                  <a:pt x="475845" y="473311"/>
                </a:cubicBezTo>
                <a:cubicBezTo>
                  <a:pt x="475845" y="487429"/>
                  <a:pt x="484451" y="492953"/>
                  <a:pt x="486296" y="494795"/>
                </a:cubicBezTo>
                <a:cubicBezTo>
                  <a:pt x="501971" y="500320"/>
                  <a:pt x="516725" y="504463"/>
                  <a:pt x="531479" y="508836"/>
                </a:cubicBezTo>
                <a:lnTo>
                  <a:pt x="550897" y="515464"/>
                </a:lnTo>
                <a:lnTo>
                  <a:pt x="550897" y="531647"/>
                </a:lnTo>
                <a:cubicBezTo>
                  <a:pt x="550897" y="542697"/>
                  <a:pt x="547208" y="550064"/>
                  <a:pt x="530607" y="550064"/>
                </a:cubicBezTo>
                <a:lnTo>
                  <a:pt x="262537" y="550064"/>
                </a:lnTo>
                <a:lnTo>
                  <a:pt x="232677" y="550064"/>
                </a:lnTo>
                <a:lnTo>
                  <a:pt x="238556" y="537149"/>
                </a:lnTo>
                <a:cubicBezTo>
                  <a:pt x="242245" y="531625"/>
                  <a:pt x="244089" y="527942"/>
                  <a:pt x="256998" y="524259"/>
                </a:cubicBezTo>
                <a:cubicBezTo>
                  <a:pt x="275440" y="518734"/>
                  <a:pt x="330767" y="502161"/>
                  <a:pt x="344906" y="491112"/>
                </a:cubicBezTo>
                <a:cubicBezTo>
                  <a:pt x="348594" y="489270"/>
                  <a:pt x="355971" y="480063"/>
                  <a:pt x="355971" y="469628"/>
                </a:cubicBezTo>
                <a:cubicBezTo>
                  <a:pt x="355971" y="465944"/>
                  <a:pt x="355971" y="460420"/>
                  <a:pt x="363348" y="460420"/>
                </a:cubicBezTo>
                <a:cubicBezTo>
                  <a:pt x="365192" y="460420"/>
                  <a:pt x="367036" y="458578"/>
                  <a:pt x="367036" y="456737"/>
                </a:cubicBezTo>
                <a:cubicBezTo>
                  <a:pt x="367036" y="449371"/>
                  <a:pt x="367036" y="440163"/>
                  <a:pt x="368881" y="432797"/>
                </a:cubicBezTo>
                <a:cubicBezTo>
                  <a:pt x="368881" y="430956"/>
                  <a:pt x="368881" y="429114"/>
                  <a:pt x="367036" y="427273"/>
                </a:cubicBezTo>
                <a:cubicBezTo>
                  <a:pt x="359660" y="416224"/>
                  <a:pt x="354127" y="395967"/>
                  <a:pt x="352283" y="384918"/>
                </a:cubicBezTo>
                <a:cubicBezTo>
                  <a:pt x="352283" y="384918"/>
                  <a:pt x="350438" y="386760"/>
                  <a:pt x="348594" y="381235"/>
                </a:cubicBezTo>
                <a:cubicBezTo>
                  <a:pt x="346750" y="373869"/>
                  <a:pt x="344906" y="370186"/>
                  <a:pt x="343062" y="362820"/>
                </a:cubicBezTo>
                <a:cubicBezTo>
                  <a:pt x="343062" y="360979"/>
                  <a:pt x="337529" y="344405"/>
                  <a:pt x="346750" y="346860"/>
                </a:cubicBezTo>
                <a:cubicBezTo>
                  <a:pt x="350438" y="348702"/>
                  <a:pt x="350438" y="346860"/>
                  <a:pt x="350438" y="343177"/>
                </a:cubicBezTo>
                <a:lnTo>
                  <a:pt x="350438" y="302664"/>
                </a:lnTo>
                <a:cubicBezTo>
                  <a:pt x="350438" y="289774"/>
                  <a:pt x="359660" y="278725"/>
                  <a:pt x="368881" y="271359"/>
                </a:cubicBezTo>
                <a:cubicBezTo>
                  <a:pt x="383634" y="258468"/>
                  <a:pt x="400232" y="252944"/>
                  <a:pt x="418674" y="249261"/>
                </a:cubicBezTo>
                <a:cubicBezTo>
                  <a:pt x="427895" y="247419"/>
                  <a:pt x="451870" y="243736"/>
                  <a:pt x="453714" y="243736"/>
                </a:cubicBezTo>
                <a:close/>
                <a:moveTo>
                  <a:pt x="210889" y="148550"/>
                </a:moveTo>
                <a:lnTo>
                  <a:pt x="475832" y="148550"/>
                </a:lnTo>
                <a:lnTo>
                  <a:pt x="475832" y="183567"/>
                </a:lnTo>
                <a:lnTo>
                  <a:pt x="210889" y="183567"/>
                </a:lnTo>
                <a:close/>
                <a:moveTo>
                  <a:pt x="122934" y="128329"/>
                </a:moveTo>
                <a:lnTo>
                  <a:pt x="172784" y="128329"/>
                </a:lnTo>
                <a:cubicBezTo>
                  <a:pt x="180169" y="128329"/>
                  <a:pt x="183862" y="133853"/>
                  <a:pt x="183862" y="139377"/>
                </a:cubicBezTo>
                <a:lnTo>
                  <a:pt x="183862" y="189090"/>
                </a:lnTo>
                <a:cubicBezTo>
                  <a:pt x="183862" y="194614"/>
                  <a:pt x="180169" y="200138"/>
                  <a:pt x="172784" y="200138"/>
                </a:cubicBezTo>
                <a:lnTo>
                  <a:pt x="122934" y="200138"/>
                </a:lnTo>
                <a:cubicBezTo>
                  <a:pt x="117395" y="200138"/>
                  <a:pt x="111856" y="196455"/>
                  <a:pt x="111856" y="189090"/>
                </a:cubicBezTo>
                <a:lnTo>
                  <a:pt x="111856" y="139377"/>
                </a:lnTo>
                <a:cubicBezTo>
                  <a:pt x="111856" y="133853"/>
                  <a:pt x="115549" y="128329"/>
                  <a:pt x="122934" y="128329"/>
                </a:cubicBezTo>
                <a:close/>
                <a:moveTo>
                  <a:pt x="55336" y="36835"/>
                </a:moveTo>
                <a:cubicBezTo>
                  <a:pt x="44268" y="36835"/>
                  <a:pt x="36890" y="44202"/>
                  <a:pt x="36890" y="55252"/>
                </a:cubicBezTo>
                <a:lnTo>
                  <a:pt x="36890" y="531647"/>
                </a:lnTo>
                <a:cubicBezTo>
                  <a:pt x="36890" y="542697"/>
                  <a:pt x="44268" y="550064"/>
                  <a:pt x="55336" y="550064"/>
                </a:cubicBezTo>
                <a:lnTo>
                  <a:pt x="232677" y="550064"/>
                </a:lnTo>
                <a:lnTo>
                  <a:pt x="229335" y="557406"/>
                </a:lnTo>
                <a:lnTo>
                  <a:pt x="574818" y="557406"/>
                </a:lnTo>
                <a:lnTo>
                  <a:pt x="584039" y="531625"/>
                </a:lnTo>
                <a:cubicBezTo>
                  <a:pt x="580351" y="524259"/>
                  <a:pt x="584039" y="526100"/>
                  <a:pt x="576662" y="524259"/>
                </a:cubicBezTo>
                <a:lnTo>
                  <a:pt x="550897" y="515464"/>
                </a:lnTo>
                <a:lnTo>
                  <a:pt x="550897" y="55252"/>
                </a:lnTo>
                <a:cubicBezTo>
                  <a:pt x="550897" y="44202"/>
                  <a:pt x="543518" y="36835"/>
                  <a:pt x="532451" y="36835"/>
                </a:cubicBezTo>
                <a:close/>
                <a:moveTo>
                  <a:pt x="55336" y="0"/>
                </a:moveTo>
                <a:lnTo>
                  <a:pt x="532451" y="0"/>
                </a:lnTo>
                <a:cubicBezTo>
                  <a:pt x="563808" y="0"/>
                  <a:pt x="587787" y="23943"/>
                  <a:pt x="587787" y="55252"/>
                </a:cubicBezTo>
                <a:lnTo>
                  <a:pt x="587787" y="531647"/>
                </a:lnTo>
                <a:cubicBezTo>
                  <a:pt x="587787" y="562956"/>
                  <a:pt x="563808" y="586899"/>
                  <a:pt x="532451" y="586899"/>
                </a:cubicBezTo>
                <a:lnTo>
                  <a:pt x="55336" y="586899"/>
                </a:lnTo>
                <a:cubicBezTo>
                  <a:pt x="23979" y="586899"/>
                  <a:pt x="0" y="562956"/>
                  <a:pt x="0" y="531647"/>
                </a:cubicBezTo>
                <a:lnTo>
                  <a:pt x="0" y="55252"/>
                </a:lnTo>
                <a:cubicBezTo>
                  <a:pt x="0" y="23943"/>
                  <a:pt x="23979" y="0"/>
                  <a:pt x="55336" y="0"/>
                </a:cubicBezTo>
                <a:close/>
              </a:path>
            </a:pathLst>
          </a:custGeom>
          <a:solidFill>
            <a:schemeClr val="bg1"/>
          </a:solidFill>
          <a:ln>
            <a:noFill/>
          </a:ln>
        </p:spPr>
      </p:sp>
      <p:sp>
        <p:nvSpPr>
          <p:cNvPr id="109" name="waving-black-flag_8402"/>
          <p:cNvSpPr>
            <a:spLocks noChangeAspect="1"/>
          </p:cNvSpPr>
          <p:nvPr/>
        </p:nvSpPr>
        <p:spPr bwMode="auto">
          <a:xfrm>
            <a:off x="4555355" y="3358192"/>
            <a:ext cx="299342" cy="410904"/>
          </a:xfrm>
          <a:custGeom>
            <a:avLst/>
            <a:gdLst>
              <a:gd name="connsiteX0" fmla="*/ 0 w 416362"/>
              <a:gd name="connsiteY0" fmla="*/ 27677 h 571538"/>
              <a:gd name="connsiteX1" fmla="*/ 41982 w 416362"/>
              <a:gd name="connsiteY1" fmla="*/ 27677 h 571538"/>
              <a:gd name="connsiteX2" fmla="*/ 41982 w 416362"/>
              <a:gd name="connsiteY2" fmla="*/ 571538 h 571538"/>
              <a:gd name="connsiteX3" fmla="*/ 0 w 416362"/>
              <a:gd name="connsiteY3" fmla="*/ 571538 h 571538"/>
              <a:gd name="connsiteX4" fmla="*/ 161513 w 416362"/>
              <a:gd name="connsiteY4" fmla="*/ 505 h 571538"/>
              <a:gd name="connsiteX5" fmla="*/ 242063 w 416362"/>
              <a:gd name="connsiteY5" fmla="*/ 44893 h 571538"/>
              <a:gd name="connsiteX6" fmla="*/ 416362 w 416362"/>
              <a:gd name="connsiteY6" fmla="*/ 44893 h 571538"/>
              <a:gd name="connsiteX7" fmla="*/ 416362 w 416362"/>
              <a:gd name="connsiteY7" fmla="*/ 243684 h 571538"/>
              <a:gd name="connsiteX8" fmla="*/ 237759 w 416362"/>
              <a:gd name="connsiteY8" fmla="*/ 243684 h 571538"/>
              <a:gd name="connsiteX9" fmla="*/ 66687 w 416362"/>
              <a:gd name="connsiteY9" fmla="*/ 243684 h 571538"/>
              <a:gd name="connsiteX10" fmla="*/ 66687 w 416362"/>
              <a:gd name="connsiteY10" fmla="*/ 44893 h 571538"/>
              <a:gd name="connsiteX11" fmla="*/ 161513 w 416362"/>
              <a:gd name="connsiteY11" fmla="*/ 505 h 571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6362" h="571538">
                <a:moveTo>
                  <a:pt x="0" y="27677"/>
                </a:moveTo>
                <a:lnTo>
                  <a:pt x="41982" y="27677"/>
                </a:lnTo>
                <a:lnTo>
                  <a:pt x="41982" y="571538"/>
                </a:lnTo>
                <a:lnTo>
                  <a:pt x="0" y="571538"/>
                </a:lnTo>
                <a:close/>
                <a:moveTo>
                  <a:pt x="161513" y="505"/>
                </a:moveTo>
                <a:cubicBezTo>
                  <a:pt x="190670" y="-2454"/>
                  <a:pt x="220679" y="7015"/>
                  <a:pt x="242063" y="44893"/>
                </a:cubicBezTo>
                <a:cubicBezTo>
                  <a:pt x="299087" y="144826"/>
                  <a:pt x="416362" y="44893"/>
                  <a:pt x="416362" y="44893"/>
                </a:cubicBezTo>
                <a:lnTo>
                  <a:pt x="416362" y="243684"/>
                </a:lnTo>
                <a:cubicBezTo>
                  <a:pt x="416362" y="243684"/>
                  <a:pt x="303390" y="325349"/>
                  <a:pt x="237759" y="243684"/>
                </a:cubicBezTo>
                <a:cubicBezTo>
                  <a:pt x="172128" y="163093"/>
                  <a:pt x="66687" y="243684"/>
                  <a:pt x="66687" y="243684"/>
                </a:cubicBezTo>
                <a:lnTo>
                  <a:pt x="66687" y="44893"/>
                </a:lnTo>
                <a:cubicBezTo>
                  <a:pt x="66687" y="44893"/>
                  <a:pt x="112918" y="5437"/>
                  <a:pt x="161513" y="505"/>
                </a:cubicBezTo>
                <a:close/>
              </a:path>
            </a:pathLst>
          </a:custGeom>
          <a:solidFill>
            <a:schemeClr val="bg1"/>
          </a:solidFill>
          <a:ln>
            <a:noFill/>
          </a:ln>
        </p:spPr>
      </p:sp>
      <p:sp>
        <p:nvSpPr>
          <p:cNvPr id="3" name="文本框 2"/>
          <p:cNvSpPr txBox="1"/>
          <p:nvPr/>
        </p:nvSpPr>
        <p:spPr>
          <a:xfrm>
            <a:off x="1106805" y="330835"/>
            <a:ext cx="4894580" cy="607695"/>
          </a:xfrm>
          <a:prstGeom prst="rect">
            <a:avLst/>
          </a:prstGeom>
          <a:noFill/>
        </p:spPr>
        <p:txBody>
          <a:bodyPr wrap="square" rtlCol="0" anchor="t">
            <a:spAutoFit/>
          </a:bodyPr>
          <a:lstStyle/>
          <a:p>
            <a:pPr>
              <a:lnSpc>
                <a:spcPct val="120000"/>
              </a:lnSpc>
            </a:pPr>
            <a:r>
              <a:rPr lang="zh-CN" altLang="en-US" sz="2800" b="1" dirty="0" smtClean="0">
                <a:solidFill>
                  <a:srgbClr val="F87616"/>
                </a:solidFill>
              </a:rPr>
              <a:t>建筑构造的设计原则</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500"/>
                                        <p:tgtEl>
                                          <p:spTgt spid="4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500"/>
                                        <p:tgtEl>
                                          <p:spTgt spid="4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500"/>
                                        <p:tgtEl>
                                          <p:spTgt spid="4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fade">
                                      <p:cBhvr>
                                        <p:cTn id="35" dur="500"/>
                                        <p:tgtEl>
                                          <p:spTgt spid="47"/>
                                        </p:tgtEl>
                                      </p:cBhvr>
                                    </p:animEffect>
                                  </p:childTnLst>
                                </p:cTn>
                              </p:par>
                            </p:childTnLst>
                          </p:cTn>
                        </p:par>
                        <p:par>
                          <p:cTn id="36" fill="hold">
                            <p:stCondLst>
                              <p:cond delay="4000"/>
                            </p:stCondLst>
                            <p:childTnLst>
                              <p:par>
                                <p:cTn id="37" presetID="53" presetClass="entr" presetSubtype="16" fill="hold" grpId="0" nodeType="afterEffect">
                                  <p:stCondLst>
                                    <p:cond delay="0"/>
                                  </p:stCondLst>
                                  <p:childTnLst>
                                    <p:set>
                                      <p:cBhvr>
                                        <p:cTn id="38" dur="1" fill="hold">
                                          <p:stCondLst>
                                            <p:cond delay="0"/>
                                          </p:stCondLst>
                                        </p:cTn>
                                        <p:tgtEl>
                                          <p:spTgt spid="81"/>
                                        </p:tgtEl>
                                        <p:attrNameLst>
                                          <p:attrName>style.visibility</p:attrName>
                                        </p:attrNameLst>
                                      </p:cBhvr>
                                      <p:to>
                                        <p:strVal val="visible"/>
                                      </p:to>
                                    </p:set>
                                    <p:anim calcmode="lin" valueType="num">
                                      <p:cBhvr>
                                        <p:cTn id="39" dur="500" fill="hold"/>
                                        <p:tgtEl>
                                          <p:spTgt spid="81"/>
                                        </p:tgtEl>
                                        <p:attrNameLst>
                                          <p:attrName>ppt_w</p:attrName>
                                        </p:attrNameLst>
                                      </p:cBhvr>
                                      <p:tavLst>
                                        <p:tav tm="0">
                                          <p:val>
                                            <p:fltVal val="0"/>
                                          </p:val>
                                        </p:tav>
                                        <p:tav tm="100000">
                                          <p:val>
                                            <p:strVal val="#ppt_w"/>
                                          </p:val>
                                        </p:tav>
                                      </p:tavLst>
                                    </p:anim>
                                    <p:anim calcmode="lin" valueType="num">
                                      <p:cBhvr>
                                        <p:cTn id="40" dur="500" fill="hold"/>
                                        <p:tgtEl>
                                          <p:spTgt spid="81"/>
                                        </p:tgtEl>
                                        <p:attrNameLst>
                                          <p:attrName>ppt_h</p:attrName>
                                        </p:attrNameLst>
                                      </p:cBhvr>
                                      <p:tavLst>
                                        <p:tav tm="0">
                                          <p:val>
                                            <p:fltVal val="0"/>
                                          </p:val>
                                        </p:tav>
                                        <p:tav tm="100000">
                                          <p:val>
                                            <p:strVal val="#ppt_h"/>
                                          </p:val>
                                        </p:tav>
                                      </p:tavLst>
                                    </p:anim>
                                    <p:animEffect transition="in" filter="fade">
                                      <p:cBhvr>
                                        <p:cTn id="41" dur="500"/>
                                        <p:tgtEl>
                                          <p:spTgt spid="81"/>
                                        </p:tgtEl>
                                      </p:cBhvr>
                                    </p:animEffect>
                                  </p:childTnLst>
                                </p:cTn>
                              </p:par>
                            </p:childTnLst>
                          </p:cTn>
                        </p:par>
                        <p:par>
                          <p:cTn id="42" fill="hold">
                            <p:stCondLst>
                              <p:cond delay="4500"/>
                            </p:stCondLst>
                            <p:childTnLst>
                              <p:par>
                                <p:cTn id="43" presetID="53" presetClass="entr" presetSubtype="16" fill="hold" grpId="0" nodeType="afterEffect">
                                  <p:stCondLst>
                                    <p:cond delay="0"/>
                                  </p:stCondLst>
                                  <p:childTnLst>
                                    <p:set>
                                      <p:cBhvr>
                                        <p:cTn id="44" dur="1" fill="hold">
                                          <p:stCondLst>
                                            <p:cond delay="0"/>
                                          </p:stCondLst>
                                        </p:cTn>
                                        <p:tgtEl>
                                          <p:spTgt spid="82"/>
                                        </p:tgtEl>
                                        <p:attrNameLst>
                                          <p:attrName>style.visibility</p:attrName>
                                        </p:attrNameLst>
                                      </p:cBhvr>
                                      <p:to>
                                        <p:strVal val="visible"/>
                                      </p:to>
                                    </p:set>
                                    <p:anim calcmode="lin" valueType="num">
                                      <p:cBhvr>
                                        <p:cTn id="45" dur="500" fill="hold"/>
                                        <p:tgtEl>
                                          <p:spTgt spid="82"/>
                                        </p:tgtEl>
                                        <p:attrNameLst>
                                          <p:attrName>ppt_w</p:attrName>
                                        </p:attrNameLst>
                                      </p:cBhvr>
                                      <p:tavLst>
                                        <p:tav tm="0">
                                          <p:val>
                                            <p:fltVal val="0"/>
                                          </p:val>
                                        </p:tav>
                                        <p:tav tm="100000">
                                          <p:val>
                                            <p:strVal val="#ppt_w"/>
                                          </p:val>
                                        </p:tav>
                                      </p:tavLst>
                                    </p:anim>
                                    <p:anim calcmode="lin" valueType="num">
                                      <p:cBhvr>
                                        <p:cTn id="46" dur="500" fill="hold"/>
                                        <p:tgtEl>
                                          <p:spTgt spid="82"/>
                                        </p:tgtEl>
                                        <p:attrNameLst>
                                          <p:attrName>ppt_h</p:attrName>
                                        </p:attrNameLst>
                                      </p:cBhvr>
                                      <p:tavLst>
                                        <p:tav tm="0">
                                          <p:val>
                                            <p:fltVal val="0"/>
                                          </p:val>
                                        </p:tav>
                                        <p:tav tm="100000">
                                          <p:val>
                                            <p:strVal val="#ppt_h"/>
                                          </p:val>
                                        </p:tav>
                                      </p:tavLst>
                                    </p:anim>
                                    <p:animEffect transition="in" filter="fade">
                                      <p:cBhvr>
                                        <p:cTn id="47" dur="500"/>
                                        <p:tgtEl>
                                          <p:spTgt spid="82"/>
                                        </p:tgtEl>
                                      </p:cBhvr>
                                    </p:animEffect>
                                  </p:childTnLst>
                                </p:cTn>
                              </p:par>
                            </p:childTnLst>
                          </p:cTn>
                        </p:par>
                        <p:par>
                          <p:cTn id="48" fill="hold">
                            <p:stCondLst>
                              <p:cond delay="5000"/>
                            </p:stCondLst>
                            <p:childTnLst>
                              <p:par>
                                <p:cTn id="49" presetID="53" presetClass="entr" presetSubtype="16" fill="hold" grpId="0" nodeType="afterEffect">
                                  <p:stCondLst>
                                    <p:cond delay="0"/>
                                  </p:stCondLst>
                                  <p:childTnLst>
                                    <p:set>
                                      <p:cBhvr>
                                        <p:cTn id="50" dur="1" fill="hold">
                                          <p:stCondLst>
                                            <p:cond delay="0"/>
                                          </p:stCondLst>
                                        </p:cTn>
                                        <p:tgtEl>
                                          <p:spTgt spid="83"/>
                                        </p:tgtEl>
                                        <p:attrNameLst>
                                          <p:attrName>style.visibility</p:attrName>
                                        </p:attrNameLst>
                                      </p:cBhvr>
                                      <p:to>
                                        <p:strVal val="visible"/>
                                      </p:to>
                                    </p:set>
                                    <p:anim calcmode="lin" valueType="num">
                                      <p:cBhvr>
                                        <p:cTn id="51" dur="500" fill="hold"/>
                                        <p:tgtEl>
                                          <p:spTgt spid="83"/>
                                        </p:tgtEl>
                                        <p:attrNameLst>
                                          <p:attrName>ppt_w</p:attrName>
                                        </p:attrNameLst>
                                      </p:cBhvr>
                                      <p:tavLst>
                                        <p:tav tm="0">
                                          <p:val>
                                            <p:fltVal val="0"/>
                                          </p:val>
                                        </p:tav>
                                        <p:tav tm="100000">
                                          <p:val>
                                            <p:strVal val="#ppt_w"/>
                                          </p:val>
                                        </p:tav>
                                      </p:tavLst>
                                    </p:anim>
                                    <p:anim calcmode="lin" valueType="num">
                                      <p:cBhvr>
                                        <p:cTn id="52" dur="500" fill="hold"/>
                                        <p:tgtEl>
                                          <p:spTgt spid="83"/>
                                        </p:tgtEl>
                                        <p:attrNameLst>
                                          <p:attrName>ppt_h</p:attrName>
                                        </p:attrNameLst>
                                      </p:cBhvr>
                                      <p:tavLst>
                                        <p:tav tm="0">
                                          <p:val>
                                            <p:fltVal val="0"/>
                                          </p:val>
                                        </p:tav>
                                        <p:tav tm="100000">
                                          <p:val>
                                            <p:strVal val="#ppt_h"/>
                                          </p:val>
                                        </p:tav>
                                      </p:tavLst>
                                    </p:anim>
                                    <p:animEffect transition="in" filter="fade">
                                      <p:cBhvr>
                                        <p:cTn id="53" dur="500"/>
                                        <p:tgtEl>
                                          <p:spTgt spid="83"/>
                                        </p:tgtEl>
                                      </p:cBhvr>
                                    </p:animEffect>
                                  </p:childTnLst>
                                </p:cTn>
                              </p:par>
                            </p:childTnLst>
                          </p:cTn>
                        </p:par>
                        <p:par>
                          <p:cTn id="54" fill="hold">
                            <p:stCondLst>
                              <p:cond delay="5500"/>
                            </p:stCondLst>
                            <p:childTnLst>
                              <p:par>
                                <p:cTn id="55" presetID="53" presetClass="entr" presetSubtype="16" fill="hold" grpId="0" nodeType="afterEffect">
                                  <p:stCondLst>
                                    <p:cond delay="0"/>
                                  </p:stCondLst>
                                  <p:childTnLst>
                                    <p:set>
                                      <p:cBhvr>
                                        <p:cTn id="56" dur="1" fill="hold">
                                          <p:stCondLst>
                                            <p:cond delay="0"/>
                                          </p:stCondLst>
                                        </p:cTn>
                                        <p:tgtEl>
                                          <p:spTgt spid="84"/>
                                        </p:tgtEl>
                                        <p:attrNameLst>
                                          <p:attrName>style.visibility</p:attrName>
                                        </p:attrNameLst>
                                      </p:cBhvr>
                                      <p:to>
                                        <p:strVal val="visible"/>
                                      </p:to>
                                    </p:set>
                                    <p:anim calcmode="lin" valueType="num">
                                      <p:cBhvr>
                                        <p:cTn id="57" dur="500" fill="hold"/>
                                        <p:tgtEl>
                                          <p:spTgt spid="84"/>
                                        </p:tgtEl>
                                        <p:attrNameLst>
                                          <p:attrName>ppt_w</p:attrName>
                                        </p:attrNameLst>
                                      </p:cBhvr>
                                      <p:tavLst>
                                        <p:tav tm="0">
                                          <p:val>
                                            <p:fltVal val="0"/>
                                          </p:val>
                                        </p:tav>
                                        <p:tav tm="100000">
                                          <p:val>
                                            <p:strVal val="#ppt_w"/>
                                          </p:val>
                                        </p:tav>
                                      </p:tavLst>
                                    </p:anim>
                                    <p:anim calcmode="lin" valueType="num">
                                      <p:cBhvr>
                                        <p:cTn id="58" dur="500" fill="hold"/>
                                        <p:tgtEl>
                                          <p:spTgt spid="84"/>
                                        </p:tgtEl>
                                        <p:attrNameLst>
                                          <p:attrName>ppt_h</p:attrName>
                                        </p:attrNameLst>
                                      </p:cBhvr>
                                      <p:tavLst>
                                        <p:tav tm="0">
                                          <p:val>
                                            <p:fltVal val="0"/>
                                          </p:val>
                                        </p:tav>
                                        <p:tav tm="100000">
                                          <p:val>
                                            <p:strVal val="#ppt_h"/>
                                          </p:val>
                                        </p:tav>
                                      </p:tavLst>
                                    </p:anim>
                                    <p:animEffect transition="in" filter="fade">
                                      <p:cBhvr>
                                        <p:cTn id="59" dur="500"/>
                                        <p:tgtEl>
                                          <p:spTgt spid="84"/>
                                        </p:tgtEl>
                                      </p:cBhvr>
                                    </p:animEffect>
                                  </p:childTnLst>
                                </p:cTn>
                              </p:par>
                            </p:childTnLst>
                          </p:cTn>
                        </p:par>
                        <p:par>
                          <p:cTn id="60" fill="hold">
                            <p:stCondLst>
                              <p:cond delay="6000"/>
                            </p:stCondLst>
                            <p:childTnLst>
                              <p:par>
                                <p:cTn id="61" presetID="53" presetClass="entr" presetSubtype="16" fill="hold" grpId="0" nodeType="afterEffect">
                                  <p:stCondLst>
                                    <p:cond delay="0"/>
                                  </p:stCondLst>
                                  <p:childTnLst>
                                    <p:set>
                                      <p:cBhvr>
                                        <p:cTn id="62" dur="1" fill="hold">
                                          <p:stCondLst>
                                            <p:cond delay="0"/>
                                          </p:stCondLst>
                                        </p:cTn>
                                        <p:tgtEl>
                                          <p:spTgt spid="85"/>
                                        </p:tgtEl>
                                        <p:attrNameLst>
                                          <p:attrName>style.visibility</p:attrName>
                                        </p:attrNameLst>
                                      </p:cBhvr>
                                      <p:to>
                                        <p:strVal val="visible"/>
                                      </p:to>
                                    </p:set>
                                    <p:anim calcmode="lin" valueType="num">
                                      <p:cBhvr>
                                        <p:cTn id="63" dur="500" fill="hold"/>
                                        <p:tgtEl>
                                          <p:spTgt spid="85"/>
                                        </p:tgtEl>
                                        <p:attrNameLst>
                                          <p:attrName>ppt_w</p:attrName>
                                        </p:attrNameLst>
                                      </p:cBhvr>
                                      <p:tavLst>
                                        <p:tav tm="0">
                                          <p:val>
                                            <p:fltVal val="0"/>
                                          </p:val>
                                        </p:tav>
                                        <p:tav tm="100000">
                                          <p:val>
                                            <p:strVal val="#ppt_w"/>
                                          </p:val>
                                        </p:tav>
                                      </p:tavLst>
                                    </p:anim>
                                    <p:anim calcmode="lin" valueType="num">
                                      <p:cBhvr>
                                        <p:cTn id="64" dur="500" fill="hold"/>
                                        <p:tgtEl>
                                          <p:spTgt spid="85"/>
                                        </p:tgtEl>
                                        <p:attrNameLst>
                                          <p:attrName>ppt_h</p:attrName>
                                        </p:attrNameLst>
                                      </p:cBhvr>
                                      <p:tavLst>
                                        <p:tav tm="0">
                                          <p:val>
                                            <p:fltVal val="0"/>
                                          </p:val>
                                        </p:tav>
                                        <p:tav tm="100000">
                                          <p:val>
                                            <p:strVal val="#ppt_h"/>
                                          </p:val>
                                        </p:tav>
                                      </p:tavLst>
                                    </p:anim>
                                    <p:animEffect transition="in" filter="fade">
                                      <p:cBhvr>
                                        <p:cTn id="65" dur="500"/>
                                        <p:tgtEl>
                                          <p:spTgt spid="85"/>
                                        </p:tgtEl>
                                      </p:cBhvr>
                                    </p:animEffect>
                                  </p:childTnLst>
                                </p:cTn>
                              </p:par>
                            </p:childTnLst>
                          </p:cTn>
                        </p:par>
                        <p:par>
                          <p:cTn id="66" fill="hold">
                            <p:stCondLst>
                              <p:cond delay="6500"/>
                            </p:stCondLst>
                            <p:childTnLst>
                              <p:par>
                                <p:cTn id="67" presetID="53" presetClass="entr" presetSubtype="16" fill="hold" grpId="0" nodeType="afterEffect">
                                  <p:stCondLst>
                                    <p:cond delay="0"/>
                                  </p:stCondLst>
                                  <p:childTnLst>
                                    <p:set>
                                      <p:cBhvr>
                                        <p:cTn id="68" dur="1" fill="hold">
                                          <p:stCondLst>
                                            <p:cond delay="0"/>
                                          </p:stCondLst>
                                        </p:cTn>
                                        <p:tgtEl>
                                          <p:spTgt spid="86"/>
                                        </p:tgtEl>
                                        <p:attrNameLst>
                                          <p:attrName>style.visibility</p:attrName>
                                        </p:attrNameLst>
                                      </p:cBhvr>
                                      <p:to>
                                        <p:strVal val="visible"/>
                                      </p:to>
                                    </p:set>
                                    <p:anim calcmode="lin" valueType="num">
                                      <p:cBhvr>
                                        <p:cTn id="69" dur="500" fill="hold"/>
                                        <p:tgtEl>
                                          <p:spTgt spid="86"/>
                                        </p:tgtEl>
                                        <p:attrNameLst>
                                          <p:attrName>ppt_w</p:attrName>
                                        </p:attrNameLst>
                                      </p:cBhvr>
                                      <p:tavLst>
                                        <p:tav tm="0">
                                          <p:val>
                                            <p:fltVal val="0"/>
                                          </p:val>
                                        </p:tav>
                                        <p:tav tm="100000">
                                          <p:val>
                                            <p:strVal val="#ppt_w"/>
                                          </p:val>
                                        </p:tav>
                                      </p:tavLst>
                                    </p:anim>
                                    <p:anim calcmode="lin" valueType="num">
                                      <p:cBhvr>
                                        <p:cTn id="70" dur="500" fill="hold"/>
                                        <p:tgtEl>
                                          <p:spTgt spid="86"/>
                                        </p:tgtEl>
                                        <p:attrNameLst>
                                          <p:attrName>ppt_h</p:attrName>
                                        </p:attrNameLst>
                                      </p:cBhvr>
                                      <p:tavLst>
                                        <p:tav tm="0">
                                          <p:val>
                                            <p:fltVal val="0"/>
                                          </p:val>
                                        </p:tav>
                                        <p:tav tm="100000">
                                          <p:val>
                                            <p:strVal val="#ppt_h"/>
                                          </p:val>
                                        </p:tav>
                                      </p:tavLst>
                                    </p:anim>
                                    <p:animEffect transition="in" filter="fade">
                                      <p:cBhvr>
                                        <p:cTn id="71" dur="500"/>
                                        <p:tgtEl>
                                          <p:spTgt spid="86"/>
                                        </p:tgtEl>
                                      </p:cBhvr>
                                    </p:animEffect>
                                  </p:childTnLst>
                                </p:cTn>
                              </p:par>
                            </p:childTnLst>
                          </p:cTn>
                        </p:par>
                        <p:par>
                          <p:cTn id="72" fill="hold">
                            <p:stCondLst>
                              <p:cond delay="7000"/>
                            </p:stCondLst>
                            <p:childTnLst>
                              <p:par>
                                <p:cTn id="73" presetID="53" presetClass="entr" presetSubtype="16" fill="hold" grpId="0" nodeType="afterEffect">
                                  <p:stCondLst>
                                    <p:cond delay="0"/>
                                  </p:stCondLst>
                                  <p:childTnLst>
                                    <p:set>
                                      <p:cBhvr>
                                        <p:cTn id="74" dur="1" fill="hold">
                                          <p:stCondLst>
                                            <p:cond delay="0"/>
                                          </p:stCondLst>
                                        </p:cTn>
                                        <p:tgtEl>
                                          <p:spTgt spid="87"/>
                                        </p:tgtEl>
                                        <p:attrNameLst>
                                          <p:attrName>style.visibility</p:attrName>
                                        </p:attrNameLst>
                                      </p:cBhvr>
                                      <p:to>
                                        <p:strVal val="visible"/>
                                      </p:to>
                                    </p:set>
                                    <p:anim calcmode="lin" valueType="num">
                                      <p:cBhvr>
                                        <p:cTn id="75" dur="500" fill="hold"/>
                                        <p:tgtEl>
                                          <p:spTgt spid="87"/>
                                        </p:tgtEl>
                                        <p:attrNameLst>
                                          <p:attrName>ppt_w</p:attrName>
                                        </p:attrNameLst>
                                      </p:cBhvr>
                                      <p:tavLst>
                                        <p:tav tm="0">
                                          <p:val>
                                            <p:fltVal val="0"/>
                                          </p:val>
                                        </p:tav>
                                        <p:tav tm="100000">
                                          <p:val>
                                            <p:strVal val="#ppt_w"/>
                                          </p:val>
                                        </p:tav>
                                      </p:tavLst>
                                    </p:anim>
                                    <p:anim calcmode="lin" valueType="num">
                                      <p:cBhvr>
                                        <p:cTn id="76" dur="500" fill="hold"/>
                                        <p:tgtEl>
                                          <p:spTgt spid="87"/>
                                        </p:tgtEl>
                                        <p:attrNameLst>
                                          <p:attrName>ppt_h</p:attrName>
                                        </p:attrNameLst>
                                      </p:cBhvr>
                                      <p:tavLst>
                                        <p:tav tm="0">
                                          <p:val>
                                            <p:fltVal val="0"/>
                                          </p:val>
                                        </p:tav>
                                        <p:tav tm="100000">
                                          <p:val>
                                            <p:strVal val="#ppt_h"/>
                                          </p:val>
                                        </p:tav>
                                      </p:tavLst>
                                    </p:anim>
                                    <p:animEffect transition="in" filter="fade">
                                      <p:cBhvr>
                                        <p:cTn id="77" dur="500"/>
                                        <p:tgtEl>
                                          <p:spTgt spid="87"/>
                                        </p:tgtEl>
                                      </p:cBhvr>
                                    </p:animEffect>
                                  </p:childTnLst>
                                </p:cTn>
                              </p:par>
                            </p:childTnLst>
                          </p:cTn>
                        </p:par>
                        <p:par>
                          <p:cTn id="78" fill="hold">
                            <p:stCondLst>
                              <p:cond delay="7500"/>
                            </p:stCondLst>
                            <p:childTnLst>
                              <p:par>
                                <p:cTn id="79" presetID="53" presetClass="entr" presetSubtype="16" fill="hold" grpId="0" nodeType="afterEffect">
                                  <p:stCondLst>
                                    <p:cond delay="0"/>
                                  </p:stCondLst>
                                  <p:childTnLst>
                                    <p:set>
                                      <p:cBhvr>
                                        <p:cTn id="80" dur="1" fill="hold">
                                          <p:stCondLst>
                                            <p:cond delay="0"/>
                                          </p:stCondLst>
                                        </p:cTn>
                                        <p:tgtEl>
                                          <p:spTgt spid="88"/>
                                        </p:tgtEl>
                                        <p:attrNameLst>
                                          <p:attrName>style.visibility</p:attrName>
                                        </p:attrNameLst>
                                      </p:cBhvr>
                                      <p:to>
                                        <p:strVal val="visible"/>
                                      </p:to>
                                    </p:set>
                                    <p:anim calcmode="lin" valueType="num">
                                      <p:cBhvr>
                                        <p:cTn id="81" dur="500" fill="hold"/>
                                        <p:tgtEl>
                                          <p:spTgt spid="88"/>
                                        </p:tgtEl>
                                        <p:attrNameLst>
                                          <p:attrName>ppt_w</p:attrName>
                                        </p:attrNameLst>
                                      </p:cBhvr>
                                      <p:tavLst>
                                        <p:tav tm="0">
                                          <p:val>
                                            <p:fltVal val="0"/>
                                          </p:val>
                                        </p:tav>
                                        <p:tav tm="100000">
                                          <p:val>
                                            <p:strVal val="#ppt_w"/>
                                          </p:val>
                                        </p:tav>
                                      </p:tavLst>
                                    </p:anim>
                                    <p:anim calcmode="lin" valueType="num">
                                      <p:cBhvr>
                                        <p:cTn id="82" dur="500" fill="hold"/>
                                        <p:tgtEl>
                                          <p:spTgt spid="88"/>
                                        </p:tgtEl>
                                        <p:attrNameLst>
                                          <p:attrName>ppt_h</p:attrName>
                                        </p:attrNameLst>
                                      </p:cBhvr>
                                      <p:tavLst>
                                        <p:tav tm="0">
                                          <p:val>
                                            <p:fltVal val="0"/>
                                          </p:val>
                                        </p:tav>
                                        <p:tav tm="100000">
                                          <p:val>
                                            <p:strVal val="#ppt_h"/>
                                          </p:val>
                                        </p:tav>
                                      </p:tavLst>
                                    </p:anim>
                                    <p:animEffect transition="in" filter="fade">
                                      <p:cBhvr>
                                        <p:cTn id="83" dur="500"/>
                                        <p:tgtEl>
                                          <p:spTgt spid="88"/>
                                        </p:tgtEl>
                                      </p:cBhvr>
                                    </p:animEffect>
                                  </p:childTnLst>
                                </p:cTn>
                              </p:par>
                            </p:childTnLst>
                          </p:cTn>
                        </p:par>
                        <p:par>
                          <p:cTn id="84" fill="hold">
                            <p:stCondLst>
                              <p:cond delay="8000"/>
                            </p:stCondLst>
                            <p:childTnLst>
                              <p:par>
                                <p:cTn id="85" presetID="53" presetClass="entr" presetSubtype="16" fill="hold" grpId="0" nodeType="afterEffect">
                                  <p:stCondLst>
                                    <p:cond delay="0"/>
                                  </p:stCondLst>
                                  <p:childTnLst>
                                    <p:set>
                                      <p:cBhvr>
                                        <p:cTn id="86" dur="1" fill="hold">
                                          <p:stCondLst>
                                            <p:cond delay="0"/>
                                          </p:stCondLst>
                                        </p:cTn>
                                        <p:tgtEl>
                                          <p:spTgt spid="90"/>
                                        </p:tgtEl>
                                        <p:attrNameLst>
                                          <p:attrName>style.visibility</p:attrName>
                                        </p:attrNameLst>
                                      </p:cBhvr>
                                      <p:to>
                                        <p:strVal val="visible"/>
                                      </p:to>
                                    </p:set>
                                    <p:anim calcmode="lin" valueType="num">
                                      <p:cBhvr>
                                        <p:cTn id="87" dur="500" fill="hold"/>
                                        <p:tgtEl>
                                          <p:spTgt spid="90"/>
                                        </p:tgtEl>
                                        <p:attrNameLst>
                                          <p:attrName>ppt_w</p:attrName>
                                        </p:attrNameLst>
                                      </p:cBhvr>
                                      <p:tavLst>
                                        <p:tav tm="0">
                                          <p:val>
                                            <p:fltVal val="0"/>
                                          </p:val>
                                        </p:tav>
                                        <p:tav tm="100000">
                                          <p:val>
                                            <p:strVal val="#ppt_w"/>
                                          </p:val>
                                        </p:tav>
                                      </p:tavLst>
                                    </p:anim>
                                    <p:anim calcmode="lin" valueType="num">
                                      <p:cBhvr>
                                        <p:cTn id="88" dur="500" fill="hold"/>
                                        <p:tgtEl>
                                          <p:spTgt spid="90"/>
                                        </p:tgtEl>
                                        <p:attrNameLst>
                                          <p:attrName>ppt_h</p:attrName>
                                        </p:attrNameLst>
                                      </p:cBhvr>
                                      <p:tavLst>
                                        <p:tav tm="0">
                                          <p:val>
                                            <p:fltVal val="0"/>
                                          </p:val>
                                        </p:tav>
                                        <p:tav tm="100000">
                                          <p:val>
                                            <p:strVal val="#ppt_h"/>
                                          </p:val>
                                        </p:tav>
                                      </p:tavLst>
                                    </p:anim>
                                    <p:animEffect transition="in" filter="fade">
                                      <p:cBhvr>
                                        <p:cTn id="89" dur="500"/>
                                        <p:tgtEl>
                                          <p:spTgt spid="90"/>
                                        </p:tgtEl>
                                      </p:cBhvr>
                                    </p:animEffect>
                                  </p:childTnLst>
                                </p:cTn>
                              </p:par>
                            </p:childTnLst>
                          </p:cTn>
                        </p:par>
                        <p:par>
                          <p:cTn id="90" fill="hold">
                            <p:stCondLst>
                              <p:cond delay="8500"/>
                            </p:stCondLst>
                            <p:childTnLst>
                              <p:par>
                                <p:cTn id="91" presetID="53" presetClass="entr" presetSubtype="16" fill="hold" grpId="0" nodeType="afterEffect">
                                  <p:stCondLst>
                                    <p:cond delay="0"/>
                                  </p:stCondLst>
                                  <p:childTnLst>
                                    <p:set>
                                      <p:cBhvr>
                                        <p:cTn id="92" dur="1" fill="hold">
                                          <p:stCondLst>
                                            <p:cond delay="0"/>
                                          </p:stCondLst>
                                        </p:cTn>
                                        <p:tgtEl>
                                          <p:spTgt spid="92"/>
                                        </p:tgtEl>
                                        <p:attrNameLst>
                                          <p:attrName>style.visibility</p:attrName>
                                        </p:attrNameLst>
                                      </p:cBhvr>
                                      <p:to>
                                        <p:strVal val="visible"/>
                                      </p:to>
                                    </p:set>
                                    <p:anim calcmode="lin" valueType="num">
                                      <p:cBhvr>
                                        <p:cTn id="93" dur="500" fill="hold"/>
                                        <p:tgtEl>
                                          <p:spTgt spid="92"/>
                                        </p:tgtEl>
                                        <p:attrNameLst>
                                          <p:attrName>ppt_w</p:attrName>
                                        </p:attrNameLst>
                                      </p:cBhvr>
                                      <p:tavLst>
                                        <p:tav tm="0">
                                          <p:val>
                                            <p:fltVal val="0"/>
                                          </p:val>
                                        </p:tav>
                                        <p:tav tm="100000">
                                          <p:val>
                                            <p:strVal val="#ppt_w"/>
                                          </p:val>
                                        </p:tav>
                                      </p:tavLst>
                                    </p:anim>
                                    <p:anim calcmode="lin" valueType="num">
                                      <p:cBhvr>
                                        <p:cTn id="94" dur="500" fill="hold"/>
                                        <p:tgtEl>
                                          <p:spTgt spid="92"/>
                                        </p:tgtEl>
                                        <p:attrNameLst>
                                          <p:attrName>ppt_h</p:attrName>
                                        </p:attrNameLst>
                                      </p:cBhvr>
                                      <p:tavLst>
                                        <p:tav tm="0">
                                          <p:val>
                                            <p:fltVal val="0"/>
                                          </p:val>
                                        </p:tav>
                                        <p:tav tm="100000">
                                          <p:val>
                                            <p:strVal val="#ppt_h"/>
                                          </p:val>
                                        </p:tav>
                                      </p:tavLst>
                                    </p:anim>
                                    <p:animEffect transition="in" filter="fade">
                                      <p:cBhvr>
                                        <p:cTn id="95" dur="500"/>
                                        <p:tgtEl>
                                          <p:spTgt spid="92"/>
                                        </p:tgtEl>
                                      </p:cBhvr>
                                    </p:animEffect>
                                  </p:childTnLst>
                                </p:cTn>
                              </p:par>
                            </p:childTnLst>
                          </p:cTn>
                        </p:par>
                        <p:par>
                          <p:cTn id="96" fill="hold">
                            <p:stCondLst>
                              <p:cond delay="9000"/>
                            </p:stCondLst>
                            <p:childTnLst>
                              <p:par>
                                <p:cTn id="97" presetID="53" presetClass="entr" presetSubtype="16" fill="hold" nodeType="afterEffect">
                                  <p:stCondLst>
                                    <p:cond delay="0"/>
                                  </p:stCondLst>
                                  <p:childTnLst>
                                    <p:set>
                                      <p:cBhvr>
                                        <p:cTn id="98" dur="1" fill="hold">
                                          <p:stCondLst>
                                            <p:cond delay="0"/>
                                          </p:stCondLst>
                                        </p:cTn>
                                        <p:tgtEl>
                                          <p:spTgt spid="108"/>
                                        </p:tgtEl>
                                        <p:attrNameLst>
                                          <p:attrName>style.visibility</p:attrName>
                                        </p:attrNameLst>
                                      </p:cBhvr>
                                      <p:to>
                                        <p:strVal val="visible"/>
                                      </p:to>
                                    </p:set>
                                    <p:anim calcmode="lin" valueType="num">
                                      <p:cBhvr>
                                        <p:cTn id="99" dur="500" fill="hold"/>
                                        <p:tgtEl>
                                          <p:spTgt spid="108"/>
                                        </p:tgtEl>
                                        <p:attrNameLst>
                                          <p:attrName>ppt_w</p:attrName>
                                        </p:attrNameLst>
                                      </p:cBhvr>
                                      <p:tavLst>
                                        <p:tav tm="0">
                                          <p:val>
                                            <p:fltVal val="0"/>
                                          </p:val>
                                        </p:tav>
                                        <p:tav tm="100000">
                                          <p:val>
                                            <p:strVal val="#ppt_w"/>
                                          </p:val>
                                        </p:tav>
                                      </p:tavLst>
                                    </p:anim>
                                    <p:anim calcmode="lin" valueType="num">
                                      <p:cBhvr>
                                        <p:cTn id="100" dur="500" fill="hold"/>
                                        <p:tgtEl>
                                          <p:spTgt spid="108"/>
                                        </p:tgtEl>
                                        <p:attrNameLst>
                                          <p:attrName>ppt_h</p:attrName>
                                        </p:attrNameLst>
                                      </p:cBhvr>
                                      <p:tavLst>
                                        <p:tav tm="0">
                                          <p:val>
                                            <p:fltVal val="0"/>
                                          </p:val>
                                        </p:tav>
                                        <p:tav tm="100000">
                                          <p:val>
                                            <p:strVal val="#ppt_h"/>
                                          </p:val>
                                        </p:tav>
                                      </p:tavLst>
                                    </p:anim>
                                    <p:animEffect transition="in" filter="fade">
                                      <p:cBhvr>
                                        <p:cTn id="101" dur="500"/>
                                        <p:tgtEl>
                                          <p:spTgt spid="108"/>
                                        </p:tgtEl>
                                      </p:cBhvr>
                                    </p:animEffect>
                                  </p:childTnLst>
                                </p:cTn>
                              </p:par>
                            </p:childTnLst>
                          </p:cTn>
                        </p:par>
                        <p:par>
                          <p:cTn id="102" fill="hold">
                            <p:stCondLst>
                              <p:cond delay="9500"/>
                            </p:stCondLst>
                            <p:childTnLst>
                              <p:par>
                                <p:cTn id="103" presetID="53" presetClass="entr" presetSubtype="16" fill="hold" nodeType="afterEffect">
                                  <p:stCondLst>
                                    <p:cond delay="0"/>
                                  </p:stCondLst>
                                  <p:childTnLst>
                                    <p:set>
                                      <p:cBhvr>
                                        <p:cTn id="104" dur="1" fill="hold">
                                          <p:stCondLst>
                                            <p:cond delay="0"/>
                                          </p:stCondLst>
                                        </p:cTn>
                                        <p:tgtEl>
                                          <p:spTgt spid="109"/>
                                        </p:tgtEl>
                                        <p:attrNameLst>
                                          <p:attrName>style.visibility</p:attrName>
                                        </p:attrNameLst>
                                      </p:cBhvr>
                                      <p:to>
                                        <p:strVal val="visible"/>
                                      </p:to>
                                    </p:set>
                                    <p:anim calcmode="lin" valueType="num">
                                      <p:cBhvr>
                                        <p:cTn id="105" dur="500" fill="hold"/>
                                        <p:tgtEl>
                                          <p:spTgt spid="109"/>
                                        </p:tgtEl>
                                        <p:attrNameLst>
                                          <p:attrName>ppt_w</p:attrName>
                                        </p:attrNameLst>
                                      </p:cBhvr>
                                      <p:tavLst>
                                        <p:tav tm="0">
                                          <p:val>
                                            <p:fltVal val="0"/>
                                          </p:val>
                                        </p:tav>
                                        <p:tav tm="100000">
                                          <p:val>
                                            <p:strVal val="#ppt_w"/>
                                          </p:val>
                                        </p:tav>
                                      </p:tavLst>
                                    </p:anim>
                                    <p:anim calcmode="lin" valueType="num">
                                      <p:cBhvr>
                                        <p:cTn id="106" dur="500" fill="hold"/>
                                        <p:tgtEl>
                                          <p:spTgt spid="109"/>
                                        </p:tgtEl>
                                        <p:attrNameLst>
                                          <p:attrName>ppt_h</p:attrName>
                                        </p:attrNameLst>
                                      </p:cBhvr>
                                      <p:tavLst>
                                        <p:tav tm="0">
                                          <p:val>
                                            <p:fltVal val="0"/>
                                          </p:val>
                                        </p:tav>
                                        <p:tav tm="100000">
                                          <p:val>
                                            <p:strVal val="#ppt_h"/>
                                          </p:val>
                                        </p:tav>
                                      </p:tavLst>
                                    </p:anim>
                                    <p:animEffect transition="in" filter="fade">
                                      <p:cBhvr>
                                        <p:cTn id="107"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bldLvl="0" animBg="1"/>
      <p:bldP spid="82" grpId="0" bldLvl="0" animBg="1"/>
      <p:bldP spid="83" grpId="0" bldLvl="0" animBg="1"/>
      <p:bldP spid="86" grpId="0" bldLvl="0" animBg="1"/>
      <p:bldP spid="84" grpId="0" bldLvl="0" animBg="1"/>
      <p:bldP spid="85" grpId="0" bldLvl="0" animBg="1"/>
      <p:bldP spid="87" grpId="0" bldLvl="0" animBg="1"/>
      <p:bldP spid="88" grpId="0" bldLvl="0" animBg="1"/>
      <p:bldP spid="90" grpId="0" bldLvl="0" animBg="1"/>
      <p:bldP spid="92" grpId="0" bldLvl="0" animBg="1"/>
      <p:bldP spid="40" grpId="0"/>
      <p:bldP spid="41" grpId="0"/>
      <p:bldP spid="42" grpId="0"/>
      <p:bldP spid="43" grpId="0"/>
      <p:bldP spid="44" grpId="0"/>
      <p:bldP spid="45" grpId="0"/>
      <p:bldP spid="46" grpId="0"/>
      <p:bldP spid="4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407183" y="3335292"/>
            <a:ext cx="6290310" cy="321626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掌握民用建筑按照不同标准的分类方法。</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掌握民用建筑设计使用年限的规定原则。</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掌握民用建筑耐火等级的划分方法</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建筑物的分类和等级划分是根据相关的设计规范制定的，作为建筑</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技术人员</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，一定要培养严谨求实，坚持真理的优良品德，严格执行施工程序、技术规范</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、操作规程</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和质量安全标准。</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2</a:t>
            </a:r>
          </a:p>
        </p:txBody>
      </p:sp>
      <p:sp>
        <p:nvSpPr>
          <p:cNvPr id="8" name="文本框 7"/>
          <p:cNvSpPr txBox="1"/>
          <p:nvPr>
            <p:custDataLst>
              <p:tags r:id="rId8"/>
            </p:custDataLst>
          </p:nvPr>
        </p:nvSpPr>
        <p:spPr>
          <a:xfrm>
            <a:off x="3340645" y="2744378"/>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民用建筑的分类与等级</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六边形 3"/>
          <p:cNvSpPr/>
          <p:nvPr/>
        </p:nvSpPr>
        <p:spPr>
          <a:xfrm>
            <a:off x="4921885" y="3221990"/>
            <a:ext cx="1372235" cy="1174750"/>
          </a:xfrm>
          <a:prstGeom prst="hexagon">
            <a:avLst>
              <a:gd name="adj" fmla="val 24984"/>
              <a:gd name="vf" fmla="val 11547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2"/>
              </a:solidFill>
            </a:endParaRPr>
          </a:p>
        </p:txBody>
      </p:sp>
      <p:sp>
        <p:nvSpPr>
          <p:cNvPr id="6" name="六边形 5"/>
          <p:cNvSpPr/>
          <p:nvPr/>
        </p:nvSpPr>
        <p:spPr>
          <a:xfrm>
            <a:off x="6038215" y="3836035"/>
            <a:ext cx="1372235" cy="1174750"/>
          </a:xfrm>
          <a:prstGeom prst="hexagon">
            <a:avLst>
              <a:gd name="adj" fmla="val 24984"/>
              <a:gd name="vf" fmla="val 115470"/>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2"/>
              </a:solidFill>
            </a:endParaRPr>
          </a:p>
        </p:txBody>
      </p:sp>
      <p:sp>
        <p:nvSpPr>
          <p:cNvPr id="8" name="六边形 7"/>
          <p:cNvSpPr/>
          <p:nvPr/>
        </p:nvSpPr>
        <p:spPr>
          <a:xfrm>
            <a:off x="7155815" y="3220085"/>
            <a:ext cx="1372235" cy="1174750"/>
          </a:xfrm>
          <a:prstGeom prst="hexagon">
            <a:avLst>
              <a:gd name="adj" fmla="val 24984"/>
              <a:gd name="vf" fmla="val 11547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2"/>
              </a:solidFill>
            </a:endParaRPr>
          </a:p>
        </p:txBody>
      </p:sp>
      <p:sp>
        <p:nvSpPr>
          <p:cNvPr id="13" name="六边形 12"/>
          <p:cNvSpPr/>
          <p:nvPr/>
        </p:nvSpPr>
        <p:spPr>
          <a:xfrm>
            <a:off x="3814445" y="3850005"/>
            <a:ext cx="1372235" cy="1174750"/>
          </a:xfrm>
          <a:prstGeom prst="hexagon">
            <a:avLst>
              <a:gd name="adj" fmla="val 24984"/>
              <a:gd name="vf" fmla="val 115470"/>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2"/>
              </a:solidFill>
            </a:endParaRPr>
          </a:p>
        </p:txBody>
      </p:sp>
      <p:grpSp>
        <p:nvGrpSpPr>
          <p:cNvPr id="15" name="组合 14"/>
          <p:cNvGrpSpPr/>
          <p:nvPr/>
        </p:nvGrpSpPr>
        <p:grpSpPr>
          <a:xfrm>
            <a:off x="1078230" y="3791585"/>
            <a:ext cx="2984500" cy="638175"/>
            <a:chOff x="-1572" y="4645"/>
            <a:chExt cx="4373" cy="935"/>
          </a:xfrm>
        </p:grpSpPr>
        <p:cxnSp>
          <p:nvCxnSpPr>
            <p:cNvPr id="16" name="直接连接符 15"/>
            <p:cNvCxnSpPr/>
            <p:nvPr/>
          </p:nvCxnSpPr>
          <p:spPr>
            <a:xfrm>
              <a:off x="-1572" y="5576"/>
              <a:ext cx="3895" cy="0"/>
            </a:xfrm>
            <a:prstGeom prst="line">
              <a:avLst/>
            </a:prstGeom>
            <a:ln>
              <a:solidFill>
                <a:srgbClr val="A6C4F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2322" y="4645"/>
              <a:ext cx="479" cy="935"/>
            </a:xfrm>
            <a:prstGeom prst="line">
              <a:avLst/>
            </a:prstGeom>
            <a:ln>
              <a:solidFill>
                <a:srgbClr val="A6C4F1"/>
              </a:solidFill>
            </a:ln>
          </p:spPr>
          <p:style>
            <a:lnRef idx="1">
              <a:schemeClr val="accent1"/>
            </a:lnRef>
            <a:fillRef idx="0">
              <a:schemeClr val="accent1"/>
            </a:fillRef>
            <a:effectRef idx="0">
              <a:schemeClr val="accent1"/>
            </a:effectRef>
            <a:fontRef idx="minor">
              <a:schemeClr val="tx1"/>
            </a:fontRef>
          </p:style>
        </p:cxnSp>
      </p:grpSp>
      <p:sp>
        <p:nvSpPr>
          <p:cNvPr id="18" name="文本框 17"/>
          <p:cNvSpPr txBox="1"/>
          <p:nvPr/>
        </p:nvSpPr>
        <p:spPr>
          <a:xfrm>
            <a:off x="963295" y="4003040"/>
            <a:ext cx="2772410" cy="368300"/>
          </a:xfrm>
          <a:prstGeom prst="rect">
            <a:avLst/>
          </a:prstGeom>
          <a:noFill/>
        </p:spPr>
        <p:txBody>
          <a:bodyPr wrap="square" rtlCol="0" anchor="b" anchorCtr="0">
            <a:spAutoFit/>
          </a:bodyPr>
          <a:lstStyle/>
          <a:p>
            <a:pPr algn="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按建筑物的使用功能分类</a:t>
            </a:r>
          </a:p>
        </p:txBody>
      </p:sp>
      <p:grpSp>
        <p:nvGrpSpPr>
          <p:cNvPr id="94" name="组合 93"/>
          <p:cNvGrpSpPr/>
          <p:nvPr/>
        </p:nvGrpSpPr>
        <p:grpSpPr>
          <a:xfrm flipV="1">
            <a:off x="2332355" y="3141345"/>
            <a:ext cx="4023360" cy="638175"/>
            <a:chOff x="-712" y="5640"/>
            <a:chExt cx="6336" cy="1005"/>
          </a:xfrm>
        </p:grpSpPr>
        <p:cxnSp>
          <p:nvCxnSpPr>
            <p:cNvPr id="95" name="直接连接符 94"/>
            <p:cNvCxnSpPr/>
            <p:nvPr/>
          </p:nvCxnSpPr>
          <p:spPr>
            <a:xfrm>
              <a:off x="-712" y="6626"/>
              <a:ext cx="5839" cy="0"/>
            </a:xfrm>
            <a:prstGeom prst="line">
              <a:avLst/>
            </a:prstGeom>
            <a:ln>
              <a:solidFill>
                <a:srgbClr val="244E8A"/>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V="1">
              <a:off x="5109" y="5640"/>
              <a:ext cx="515" cy="1005"/>
            </a:xfrm>
            <a:prstGeom prst="line">
              <a:avLst/>
            </a:prstGeom>
            <a:ln>
              <a:solidFill>
                <a:srgbClr val="244E8A"/>
              </a:solidFill>
            </a:ln>
          </p:spPr>
          <p:style>
            <a:lnRef idx="1">
              <a:schemeClr val="accent1"/>
            </a:lnRef>
            <a:fillRef idx="0">
              <a:schemeClr val="accent1"/>
            </a:fillRef>
            <a:effectRef idx="0">
              <a:schemeClr val="accent1"/>
            </a:effectRef>
            <a:fontRef idx="minor">
              <a:schemeClr val="tx1"/>
            </a:fontRef>
          </p:style>
        </p:cxnSp>
      </p:grpSp>
      <p:sp>
        <p:nvSpPr>
          <p:cNvPr id="97" name="文本框 96"/>
          <p:cNvSpPr txBox="1"/>
          <p:nvPr/>
        </p:nvSpPr>
        <p:spPr>
          <a:xfrm>
            <a:off x="2042160" y="2726055"/>
            <a:ext cx="4053205" cy="368300"/>
          </a:xfrm>
          <a:prstGeom prst="rect">
            <a:avLst/>
          </a:prstGeom>
          <a:noFill/>
        </p:spPr>
        <p:txBody>
          <a:bodyPr wrap="square" rtlCol="0" anchor="b" anchorCtr="0">
            <a:spAutoFit/>
          </a:bodyPr>
          <a:lstStyle/>
          <a:p>
            <a:pPr algn="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按建筑物的高度（或层数）分类</a:t>
            </a:r>
          </a:p>
        </p:txBody>
      </p:sp>
      <p:grpSp>
        <p:nvGrpSpPr>
          <p:cNvPr id="98" name="组合 97"/>
          <p:cNvGrpSpPr/>
          <p:nvPr/>
        </p:nvGrpSpPr>
        <p:grpSpPr>
          <a:xfrm flipH="1" flipV="1">
            <a:off x="7076440" y="3153410"/>
            <a:ext cx="3354705" cy="638175"/>
            <a:chOff x="322" y="5621"/>
            <a:chExt cx="5283" cy="1005"/>
          </a:xfrm>
        </p:grpSpPr>
        <p:cxnSp>
          <p:nvCxnSpPr>
            <p:cNvPr id="99" name="直接连接符 98"/>
            <p:cNvCxnSpPr/>
            <p:nvPr/>
          </p:nvCxnSpPr>
          <p:spPr>
            <a:xfrm>
              <a:off x="322" y="6626"/>
              <a:ext cx="4762" cy="0"/>
            </a:xfrm>
            <a:prstGeom prst="line">
              <a:avLst/>
            </a:prstGeom>
            <a:ln>
              <a:solidFill>
                <a:srgbClr val="244E8A"/>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5090" y="5621"/>
              <a:ext cx="515" cy="1005"/>
            </a:xfrm>
            <a:prstGeom prst="line">
              <a:avLst/>
            </a:prstGeom>
            <a:ln>
              <a:solidFill>
                <a:srgbClr val="244E8A"/>
              </a:solidFill>
            </a:ln>
          </p:spPr>
          <p:style>
            <a:lnRef idx="1">
              <a:schemeClr val="accent1"/>
            </a:lnRef>
            <a:fillRef idx="0">
              <a:schemeClr val="accent1"/>
            </a:fillRef>
            <a:effectRef idx="0">
              <a:schemeClr val="accent1"/>
            </a:effectRef>
            <a:fontRef idx="minor">
              <a:schemeClr val="tx1"/>
            </a:fontRef>
          </p:style>
        </p:cxnSp>
      </p:grpSp>
      <p:grpSp>
        <p:nvGrpSpPr>
          <p:cNvPr id="101" name="组合 100"/>
          <p:cNvGrpSpPr/>
          <p:nvPr/>
        </p:nvGrpSpPr>
        <p:grpSpPr>
          <a:xfrm flipH="1">
            <a:off x="7155815" y="4486910"/>
            <a:ext cx="3672205" cy="537845"/>
            <a:chOff x="-517" y="4374"/>
            <a:chExt cx="5783" cy="847"/>
          </a:xfrm>
        </p:grpSpPr>
        <p:cxnSp>
          <p:nvCxnSpPr>
            <p:cNvPr id="102" name="直接连接符 101"/>
            <p:cNvCxnSpPr/>
            <p:nvPr/>
          </p:nvCxnSpPr>
          <p:spPr>
            <a:xfrm>
              <a:off x="-517" y="5221"/>
              <a:ext cx="5783" cy="0"/>
            </a:xfrm>
            <a:prstGeom prst="line">
              <a:avLst/>
            </a:prstGeom>
            <a:ln>
              <a:solidFill>
                <a:srgbClr val="A6C4F1"/>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H="1" flipV="1">
              <a:off x="4801" y="4374"/>
              <a:ext cx="440" cy="842"/>
            </a:xfrm>
            <a:prstGeom prst="line">
              <a:avLst/>
            </a:prstGeom>
            <a:ln>
              <a:solidFill>
                <a:srgbClr val="A6C4F1"/>
              </a:solidFill>
            </a:ln>
          </p:spPr>
          <p:style>
            <a:lnRef idx="1">
              <a:schemeClr val="accent1"/>
            </a:lnRef>
            <a:fillRef idx="0">
              <a:schemeClr val="accent1"/>
            </a:fillRef>
            <a:effectRef idx="0">
              <a:schemeClr val="accent1"/>
            </a:effectRef>
            <a:fontRef idx="minor">
              <a:schemeClr val="tx1"/>
            </a:fontRef>
          </p:style>
        </p:cxnSp>
      </p:grpSp>
      <p:sp>
        <p:nvSpPr>
          <p:cNvPr id="104" name="文本框 103"/>
          <p:cNvSpPr txBox="1"/>
          <p:nvPr/>
        </p:nvSpPr>
        <p:spPr>
          <a:xfrm>
            <a:off x="7403465" y="2726055"/>
            <a:ext cx="3082925" cy="368300"/>
          </a:xfrm>
          <a:prstGeom prst="rect">
            <a:avLst/>
          </a:prstGeom>
          <a:noFill/>
        </p:spPr>
        <p:txBody>
          <a:bodyPr wrap="square" rtlCol="0" anchor="b" anchorCtr="0">
            <a:spAutoFit/>
          </a:bodyPr>
          <a:lstStyle/>
          <a:p>
            <a:pPr algn="l"/>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按建筑规模和数量分类</a:t>
            </a:r>
          </a:p>
        </p:txBody>
      </p:sp>
      <p:sp>
        <p:nvSpPr>
          <p:cNvPr id="105" name="文本框 104"/>
          <p:cNvSpPr txBox="1"/>
          <p:nvPr/>
        </p:nvSpPr>
        <p:spPr>
          <a:xfrm>
            <a:off x="7451090" y="4590415"/>
            <a:ext cx="3802380" cy="368300"/>
          </a:xfrm>
          <a:prstGeom prst="rect">
            <a:avLst/>
          </a:prstGeom>
          <a:noFill/>
        </p:spPr>
        <p:txBody>
          <a:bodyPr wrap="square" rtlCol="0" anchor="b" anchorCtr="0">
            <a:spAutoFit/>
          </a:bodyPr>
          <a:lstStyle/>
          <a:p>
            <a:pPr algn="l"/>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按建筑结构的材料分类</a:t>
            </a:r>
          </a:p>
        </p:txBody>
      </p:sp>
      <p:sp>
        <p:nvSpPr>
          <p:cNvPr id="108" name="文本框 107"/>
          <p:cNvSpPr txBox="1"/>
          <p:nvPr/>
        </p:nvSpPr>
        <p:spPr>
          <a:xfrm>
            <a:off x="3936365" y="4168458"/>
            <a:ext cx="1128395" cy="460375"/>
          </a:xfrm>
          <a:prstGeom prst="rect">
            <a:avLst/>
          </a:prstGeom>
          <a:noFill/>
        </p:spPr>
        <p:txBody>
          <a:bodyPr wrap="square" rtlCol="0">
            <a:spAutoFit/>
          </a:bodyPr>
          <a:lstStyle/>
          <a:p>
            <a:r>
              <a:rPr lang="zh-CN" altLang="en-US" sz="2400">
                <a:solidFill>
                  <a:schemeClr val="bg1"/>
                </a:solidFill>
                <a:latin typeface="字魂105号-简雅黑" panose="00000500000000000000" charset="-122"/>
                <a:ea typeface="字魂105号-简雅黑" panose="00000500000000000000" charset="-122"/>
              </a:rPr>
              <a:t>内容一</a:t>
            </a:r>
          </a:p>
        </p:txBody>
      </p:sp>
      <p:sp>
        <p:nvSpPr>
          <p:cNvPr id="110" name="文本框 109"/>
          <p:cNvSpPr txBox="1"/>
          <p:nvPr/>
        </p:nvSpPr>
        <p:spPr>
          <a:xfrm>
            <a:off x="5043805" y="3579178"/>
            <a:ext cx="1128395" cy="460375"/>
          </a:xfrm>
          <a:prstGeom prst="rect">
            <a:avLst/>
          </a:prstGeom>
          <a:noFill/>
        </p:spPr>
        <p:txBody>
          <a:bodyPr wrap="square" rtlCol="0">
            <a:spAutoFit/>
          </a:bodyPr>
          <a:lstStyle/>
          <a:p>
            <a:r>
              <a:rPr lang="zh-CN" altLang="en-US" sz="2400" dirty="0" smtClean="0">
                <a:solidFill>
                  <a:schemeClr val="bg1"/>
                </a:solidFill>
                <a:latin typeface="字魂105号-简雅黑" panose="00000500000000000000" charset="-122"/>
                <a:ea typeface="字魂105号-简雅黑" panose="00000500000000000000" charset="-122"/>
              </a:rPr>
              <a:t>内容二</a:t>
            </a:r>
            <a:endParaRPr lang="zh-CN" altLang="en-US" sz="2400" dirty="0">
              <a:solidFill>
                <a:schemeClr val="bg1"/>
              </a:solidFill>
              <a:latin typeface="字魂105号-简雅黑" panose="00000500000000000000" charset="-122"/>
              <a:ea typeface="字魂105号-简雅黑" panose="00000500000000000000" charset="-122"/>
            </a:endParaRPr>
          </a:p>
        </p:txBody>
      </p:sp>
      <p:sp>
        <p:nvSpPr>
          <p:cNvPr id="111" name="文本框 110"/>
          <p:cNvSpPr txBox="1"/>
          <p:nvPr/>
        </p:nvSpPr>
        <p:spPr>
          <a:xfrm>
            <a:off x="6160135" y="4193223"/>
            <a:ext cx="1128395" cy="460375"/>
          </a:xfrm>
          <a:prstGeom prst="rect">
            <a:avLst/>
          </a:prstGeom>
          <a:noFill/>
        </p:spPr>
        <p:txBody>
          <a:bodyPr wrap="square" rtlCol="0">
            <a:spAutoFit/>
          </a:bodyPr>
          <a:lstStyle/>
          <a:p>
            <a:r>
              <a:rPr lang="zh-CN" altLang="en-US" sz="2400" dirty="0" smtClean="0">
                <a:solidFill>
                  <a:schemeClr val="bg1"/>
                </a:solidFill>
                <a:latin typeface="字魂105号-简雅黑" panose="00000500000000000000" charset="-122"/>
                <a:ea typeface="字魂105号-简雅黑" panose="00000500000000000000" charset="-122"/>
              </a:rPr>
              <a:t>内容三</a:t>
            </a:r>
            <a:endParaRPr lang="zh-CN" altLang="en-US" sz="2400" dirty="0">
              <a:solidFill>
                <a:schemeClr val="bg1"/>
              </a:solidFill>
              <a:latin typeface="字魂105号-简雅黑" panose="00000500000000000000" charset="-122"/>
              <a:ea typeface="字魂105号-简雅黑" panose="00000500000000000000" charset="-122"/>
            </a:endParaRPr>
          </a:p>
        </p:txBody>
      </p:sp>
      <p:sp>
        <p:nvSpPr>
          <p:cNvPr id="112" name="文本框 111"/>
          <p:cNvSpPr txBox="1"/>
          <p:nvPr/>
        </p:nvSpPr>
        <p:spPr>
          <a:xfrm>
            <a:off x="7277735" y="3577273"/>
            <a:ext cx="1128395" cy="460375"/>
          </a:xfrm>
          <a:prstGeom prst="rect">
            <a:avLst/>
          </a:prstGeom>
          <a:noFill/>
        </p:spPr>
        <p:txBody>
          <a:bodyPr wrap="square" rtlCol="0">
            <a:spAutoFit/>
          </a:bodyPr>
          <a:lstStyle/>
          <a:p>
            <a:r>
              <a:rPr lang="zh-CN" altLang="en-US" sz="2400" dirty="0" smtClean="0">
                <a:solidFill>
                  <a:schemeClr val="bg1"/>
                </a:solidFill>
                <a:latin typeface="字魂105号-简雅黑" panose="00000500000000000000" charset="-122"/>
                <a:ea typeface="字魂105号-简雅黑" panose="00000500000000000000" charset="-122"/>
              </a:rPr>
              <a:t>内容四</a:t>
            </a:r>
            <a:endParaRPr lang="zh-CN" altLang="en-US" sz="2400" dirty="0">
              <a:solidFill>
                <a:schemeClr val="bg1"/>
              </a:solidFill>
              <a:latin typeface="字魂105号-简雅黑" panose="00000500000000000000" charset="-122"/>
              <a:ea typeface="字魂105号-简雅黑" panose="00000500000000000000" charset="-122"/>
            </a:endParaRPr>
          </a:p>
        </p:txBody>
      </p:sp>
      <p:sp>
        <p:nvSpPr>
          <p:cNvPr id="7" name="文本框 6"/>
          <p:cNvSpPr txBox="1"/>
          <p:nvPr/>
        </p:nvSpPr>
        <p:spPr>
          <a:xfrm>
            <a:off x="1112060" y="388938"/>
            <a:ext cx="40695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民用建筑物的分类</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500"/>
                                        <p:tgtEl>
                                          <p:spTgt spid="15"/>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right)">
                                      <p:cBhvr>
                                        <p:cTn id="10" dur="500"/>
                                        <p:tgtEl>
                                          <p:spTgt spid="18"/>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right)">
                                      <p:cBhvr>
                                        <p:cTn id="13" dur="500"/>
                                        <p:tgtEl>
                                          <p:spTgt spid="13"/>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108"/>
                                        </p:tgtEl>
                                        <p:attrNameLst>
                                          <p:attrName>style.visibility</p:attrName>
                                        </p:attrNameLst>
                                      </p:cBhvr>
                                      <p:to>
                                        <p:strVal val="visible"/>
                                      </p:to>
                                    </p:set>
                                    <p:animEffect transition="in" filter="wipe(right)">
                                      <p:cBhvr>
                                        <p:cTn id="16" dur="500"/>
                                        <p:tgtEl>
                                          <p:spTgt spid="108"/>
                                        </p:tgtEl>
                                      </p:cBhvr>
                                    </p:animEffect>
                                  </p:childTnLst>
                                </p:cTn>
                              </p:par>
                            </p:childTnLst>
                          </p:cTn>
                        </p:par>
                        <p:par>
                          <p:cTn id="17" fill="hold">
                            <p:stCondLst>
                              <p:cond delay="500"/>
                            </p:stCondLst>
                            <p:childTnLst>
                              <p:par>
                                <p:cTn id="18" presetID="22" presetClass="entr" presetSubtype="1" fill="hold" grpId="0" nodeType="afterEffect">
                                  <p:stCondLst>
                                    <p:cond delay="0"/>
                                  </p:stCondLst>
                                  <p:childTnLst>
                                    <p:set>
                                      <p:cBhvr>
                                        <p:cTn id="19" dur="1" fill="hold">
                                          <p:stCondLst>
                                            <p:cond delay="0"/>
                                          </p:stCondLst>
                                        </p:cTn>
                                        <p:tgtEl>
                                          <p:spTgt spid="110"/>
                                        </p:tgtEl>
                                        <p:attrNameLst>
                                          <p:attrName>style.visibility</p:attrName>
                                        </p:attrNameLst>
                                      </p:cBhvr>
                                      <p:to>
                                        <p:strVal val="visible"/>
                                      </p:to>
                                    </p:set>
                                    <p:animEffect transition="in" filter="wipe(up)">
                                      <p:cBhvr>
                                        <p:cTn id="20" dur="500"/>
                                        <p:tgtEl>
                                          <p:spTgt spid="110"/>
                                        </p:tgtEl>
                                      </p:cBhvr>
                                    </p:animEffect>
                                  </p:childTnLst>
                                </p:cTn>
                              </p:par>
                              <p:par>
                                <p:cTn id="21" presetID="22" presetClass="entr" presetSubtype="1" fill="hold" nodeType="withEffect">
                                  <p:stCondLst>
                                    <p:cond delay="0"/>
                                  </p:stCondLst>
                                  <p:childTnLst>
                                    <p:set>
                                      <p:cBhvr>
                                        <p:cTn id="22" dur="1" fill="hold">
                                          <p:stCondLst>
                                            <p:cond delay="0"/>
                                          </p:stCondLst>
                                        </p:cTn>
                                        <p:tgtEl>
                                          <p:spTgt spid="94"/>
                                        </p:tgtEl>
                                        <p:attrNameLst>
                                          <p:attrName>style.visibility</p:attrName>
                                        </p:attrNameLst>
                                      </p:cBhvr>
                                      <p:to>
                                        <p:strVal val="visible"/>
                                      </p:to>
                                    </p:set>
                                    <p:animEffect transition="in" filter="wipe(up)">
                                      <p:cBhvr>
                                        <p:cTn id="23" dur="500"/>
                                        <p:tgtEl>
                                          <p:spTgt spid="94"/>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wipe(up)">
                                      <p:cBhvr>
                                        <p:cTn id="26" dur="500"/>
                                        <p:tgtEl>
                                          <p:spTgt spid="97"/>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up)">
                                      <p:cBhvr>
                                        <p:cTn id="29" dur="500"/>
                                        <p:tgtEl>
                                          <p:spTgt spid="4"/>
                                        </p:tgtEl>
                                      </p:cBhvr>
                                    </p:animEffect>
                                  </p:childTnLst>
                                </p:cTn>
                              </p:par>
                            </p:childTnLst>
                          </p:cTn>
                        </p:par>
                        <p:par>
                          <p:cTn id="30" fill="hold">
                            <p:stCondLst>
                              <p:cond delay="1000"/>
                            </p:stCondLst>
                            <p:childTnLst>
                              <p:par>
                                <p:cTn id="31" presetID="22" presetClass="entr" presetSubtype="4" fill="hold" grpId="0" nodeType="afterEffect">
                                  <p:stCondLst>
                                    <p:cond delay="0"/>
                                  </p:stCondLst>
                                  <p:childTnLst>
                                    <p:set>
                                      <p:cBhvr>
                                        <p:cTn id="32" dur="1" fill="hold">
                                          <p:stCondLst>
                                            <p:cond delay="0"/>
                                          </p:stCondLst>
                                        </p:cTn>
                                        <p:tgtEl>
                                          <p:spTgt spid="111"/>
                                        </p:tgtEl>
                                        <p:attrNameLst>
                                          <p:attrName>style.visibility</p:attrName>
                                        </p:attrNameLst>
                                      </p:cBhvr>
                                      <p:to>
                                        <p:strVal val="visible"/>
                                      </p:to>
                                    </p:set>
                                    <p:animEffect transition="in" filter="wipe(down)">
                                      <p:cBhvr>
                                        <p:cTn id="33" dur="500"/>
                                        <p:tgtEl>
                                          <p:spTgt spid="111"/>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down)">
                                      <p:cBhvr>
                                        <p:cTn id="36" dur="500"/>
                                        <p:tgtEl>
                                          <p:spTgt spid="6"/>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105"/>
                                        </p:tgtEl>
                                        <p:attrNameLst>
                                          <p:attrName>style.visibility</p:attrName>
                                        </p:attrNameLst>
                                      </p:cBhvr>
                                      <p:to>
                                        <p:strVal val="visible"/>
                                      </p:to>
                                    </p:set>
                                    <p:animEffect transition="in" filter="wipe(down)">
                                      <p:cBhvr>
                                        <p:cTn id="39" dur="500"/>
                                        <p:tgtEl>
                                          <p:spTgt spid="105"/>
                                        </p:tgtEl>
                                      </p:cBhvr>
                                    </p:animEffect>
                                  </p:childTnLst>
                                </p:cTn>
                              </p:par>
                              <p:par>
                                <p:cTn id="40" presetID="22" presetClass="entr" presetSubtype="4" fill="hold" nodeType="withEffect">
                                  <p:stCondLst>
                                    <p:cond delay="0"/>
                                  </p:stCondLst>
                                  <p:childTnLst>
                                    <p:set>
                                      <p:cBhvr>
                                        <p:cTn id="41" dur="1" fill="hold">
                                          <p:stCondLst>
                                            <p:cond delay="0"/>
                                          </p:stCondLst>
                                        </p:cTn>
                                        <p:tgtEl>
                                          <p:spTgt spid="101"/>
                                        </p:tgtEl>
                                        <p:attrNameLst>
                                          <p:attrName>style.visibility</p:attrName>
                                        </p:attrNameLst>
                                      </p:cBhvr>
                                      <p:to>
                                        <p:strVal val="visible"/>
                                      </p:to>
                                    </p:set>
                                    <p:animEffect transition="in" filter="wipe(down)">
                                      <p:cBhvr>
                                        <p:cTn id="42" dur="500"/>
                                        <p:tgtEl>
                                          <p:spTgt spid="101"/>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112"/>
                                        </p:tgtEl>
                                        <p:attrNameLst>
                                          <p:attrName>style.visibility</p:attrName>
                                        </p:attrNameLst>
                                      </p:cBhvr>
                                      <p:to>
                                        <p:strVal val="visible"/>
                                      </p:to>
                                    </p:set>
                                    <p:animEffect transition="in" filter="wipe(up)">
                                      <p:cBhvr>
                                        <p:cTn id="45" dur="500"/>
                                        <p:tgtEl>
                                          <p:spTgt spid="112"/>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up)">
                                      <p:cBhvr>
                                        <p:cTn id="48" dur="500"/>
                                        <p:tgtEl>
                                          <p:spTgt spid="8"/>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104"/>
                                        </p:tgtEl>
                                        <p:attrNameLst>
                                          <p:attrName>style.visibility</p:attrName>
                                        </p:attrNameLst>
                                      </p:cBhvr>
                                      <p:to>
                                        <p:strVal val="visible"/>
                                      </p:to>
                                    </p:set>
                                    <p:animEffect transition="in" filter="wipe(up)">
                                      <p:cBhvr>
                                        <p:cTn id="51" dur="500"/>
                                        <p:tgtEl>
                                          <p:spTgt spid="104"/>
                                        </p:tgtEl>
                                      </p:cBhvr>
                                    </p:animEffect>
                                  </p:childTnLst>
                                </p:cTn>
                              </p:par>
                              <p:par>
                                <p:cTn id="52" presetID="22" presetClass="entr" presetSubtype="1" fill="hold" nodeType="withEffect">
                                  <p:stCondLst>
                                    <p:cond delay="0"/>
                                  </p:stCondLst>
                                  <p:childTnLst>
                                    <p:set>
                                      <p:cBhvr>
                                        <p:cTn id="53" dur="1" fill="hold">
                                          <p:stCondLst>
                                            <p:cond delay="0"/>
                                          </p:stCondLst>
                                        </p:cTn>
                                        <p:tgtEl>
                                          <p:spTgt spid="98"/>
                                        </p:tgtEl>
                                        <p:attrNameLst>
                                          <p:attrName>style.visibility</p:attrName>
                                        </p:attrNameLst>
                                      </p:cBhvr>
                                      <p:to>
                                        <p:strVal val="visible"/>
                                      </p:to>
                                    </p:set>
                                    <p:animEffect transition="in" filter="wipe(up)">
                                      <p:cBhvr>
                                        <p:cTn id="54"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bldLvl="0" animBg="1"/>
      <p:bldP spid="8" grpId="0" bldLvl="0" animBg="1"/>
      <p:bldP spid="13" grpId="0" bldLvl="0" animBg="1"/>
      <p:bldP spid="18" grpId="0"/>
      <p:bldP spid="97" grpId="0"/>
      <p:bldP spid="104" grpId="0"/>
      <p:bldP spid="105" grpId="0"/>
      <p:bldP spid="108" grpId="0"/>
      <p:bldP spid="110" grpId="0"/>
      <p:bldP spid="111" grpId="0"/>
      <p:bldP spid="112"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101.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102.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103.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104.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105.xml><?xml version="1.0" encoding="utf-8"?>
<p:tagLst xmlns:a="http://schemas.openxmlformats.org/drawingml/2006/main" xmlns:r="http://schemas.openxmlformats.org/officeDocument/2006/relationships"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0-11-10T14:43:32&quot;,&quot;maxSize&quot;:{&quot;size1&quot;:60.00003517553624},&quot;minSize&quot;:{&quot;size1&quot;:55.600035175536242},&quot;normalSize&quot;:{&quot;size1&quot;:55.600035175536242},&quot;subLayout&quot;:[{&quot;id&quot;:&quot;2020-11-10T14:43:32&quot;,&quot;margin&quot;:{&quot;bottom&quot;:0.026000002399086952,&quot;left&quot;:2.5399999618530273,&quot;right&quot;:2.5399999618530273,&quot;top&quot;:1.2699999809265137},&quot;type&quot;:0},{&quot;id&quot;:&quot;2020-11-10T14:43:32&quot;,&quot;maxSize&quot;:{&quot;size1&quot;:42.200079224573926},&quot;minSize&quot;:{&quot;size1&quot;:31.700079224573923},&quot;normalSize&quot;:{&quot;size1&quot;:31.731588992793863},&quot;subLayout&quot;:[{&quot;id&quot;:&quot;2020-11-10T14:43:32&quot;,&quot;margin&quot;:{&quot;bottom&quot;:0.026000002399086952,&quot;left&quot;:4.2329998016357422,&quot;right&quot;:2.5399999618530273,&quot;top&quot;:0.84700000286102295},&quot;type&quot;:0},{&quot;id&quot;:&quot;2020-11-10T14:43:32&quot;,&quot;margin&quot;:{&quot;bottom&quot;:1.2699999809265137,&quot;left&quot;:4.2329998016357422,&quot;right&quot;:2.5399999618530273,&quot;top&quot;:0.3970000147819519},&quot;type&quot;:0}],&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b&quot;,&quot;text_direction&quot;:&quot;horizontal&quot;,&quot;support_features&quot;:[&quot;collage&quot;,&quot;carousel&quot;],&quot;support_big_font&quot;:false,&quot;fill_id&quot;:&quot;e6cd641f030a4fd88484d59012e3442c&quot;,&quot;fill_align&quot;:&quot;cb&quot;,&quot;chip_types&quot;:[&quot;picture&quot;,&quot;video&quot;]},{&quot;text_align&quot;:&quot;lb&quot;,&quot;text_direction&quot;:&quot;horizontal&quot;,&quot;support_big_font&quot;:false,&quot;fill_id&quot;:&quot;b0c86b4e3e834041a68e42cca9b0af5c&quot;,&quot;fill_align&quot;:&quot;lb&quot;,&quot;chip_types&quot;:[&quot;header&quot;]},{&quot;text_align&quot;:&quot;lt&quot;,&quot;text_direction&quot;:&quot;horizontal&quot;,&quot;support_big_font&quot;:false,&quot;fill_id&quot;:&quot;484da63e40b34e4eaa672e4e1019a85b&quot;,&quot;fill_align&quot;:&quot;lt&quot;,&quot;chip_types&quot;:[&quot;text&quot;]}]]"/>
  <p:tag name="KSO_WM_SLIDE_ID" val="diagram20208642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16*444"/>
  <p:tag name="KSO_WM_SLIDE_POSITION" val="72*48"/>
  <p:tag name="KSO_WM_TAG_VERSION" val="1.0"/>
  <p:tag name="KSO_WM_BEAUTIFY_FLAG" val="#wm#"/>
  <p:tag name="KSO_WM_TEMPLATE_CATEGORY" val="diagram"/>
  <p:tag name="KSO_WM_TEMPLATE_INDEX" val="20208642"/>
  <p:tag name="KSO_WM_SLIDE_LAYOUT" val="a_d_f"/>
  <p:tag name="KSO_WM_SLIDE_LAYOUT_CNT" val="1_1_1"/>
  <p:tag name="KSO_WM_CHIP_XID" val="5ef20926a491bb0086638a83"/>
  <p:tag name="KSO_WM_SLIDE_CAN_ADD_NAVIGATION" val="1"/>
  <p:tag name="KSO_WM_CHIP_DECFILLPROP" val="[]"/>
  <p:tag name="KSO_WM_CHIP_GROUPID" val="5ef20926a491bb0086638a82"/>
  <p:tag name="KSO_WM_SLIDE_BK_DARK_LIGHT" val="2"/>
  <p:tag name="KSO_WM_SLIDE_BACKGROUND_TYPE" val="general"/>
  <p:tag name="KSO_WM_SLIDE_SUPPORT_FEATURE_TYPE" val="3"/>
  <p:tag name="KSO_WM_TEMPLATE_ASSEMBLE_XID" val="5faa36930f63d42c48477301"/>
  <p:tag name="KSO_WM_TEMPLATE_ASSEMBLE_GROUPID" val="5faa36930f63d42c48477301"/>
</p:tagLst>
</file>

<file path=ppt/tags/tag106.xml><?xml version="1.0" encoding="utf-8"?>
<p:tagLst xmlns:a="http://schemas.openxmlformats.org/drawingml/2006/main" xmlns:r="http://schemas.openxmlformats.org/officeDocument/2006/relationships" xmlns:p="http://schemas.openxmlformats.org/presentationml/2006/main">
  <p:tag name="KSO_WM_UNIT_VALUE" val="931*2876"/>
  <p:tag name="KSO_WM_UNIT_HIGHLIGHT" val="0"/>
  <p:tag name="KSO_WM_UNIT_COMPATIBLE" val="1"/>
  <p:tag name="KSO_WM_UNIT_DIAGRAM_ISNUMVISUAL" val="0"/>
  <p:tag name="KSO_WM_UNIT_DIAGRAM_ISREFERUNIT" val="0"/>
  <p:tag name="KSO_WM_UNIT_TYPE" val="d"/>
  <p:tag name="KSO_WM_UNIT_INDEX" val="1"/>
  <p:tag name="KSO_WM_UNIT_ID" val="diagram20208642_1*d*1"/>
  <p:tag name="KSO_WM_TEMPLATE_CATEGORY" val="diagram"/>
  <p:tag name="KSO_WM_TEMPLATE_INDEX" val="20208642"/>
  <p:tag name="KSO_WM_UNIT_LAYERLEVEL" val="1"/>
  <p:tag name="KSO_WM_TAG_VERSION" val="1.0"/>
  <p:tag name="KSO_WM_BEAUTIFY_FLAG" val="#wm#"/>
  <p:tag name="KSO_WM_CHIP_GROUPID" val="5e7310da9a230a26b9e88a19"/>
  <p:tag name="KSO_WM_CHIP_XID" val="5e7310da9a230a26b9e88a1a"/>
  <p:tag name="KSO_WM_UNIT_DEC_AREA_ID" val="07f0aa20a46c44089f984ed0b4dad38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b&quot;,&quot;fill_mode&quot;:&quot;full&quot;,&quot;sacle_strategy&quot;:&quot;smart&quot;}"/>
  <p:tag name="KSO_WM_ASSEMBLE_CHIP_INDEX" val="68a6266956a245549d13e122c551ffe1"/>
  <p:tag name="KSO_WM_UNIT_PLACING_PICTURE" val="68a6266956a245549d13e122c551ffe1"/>
  <p:tag name="KSO_WM_UNIT_SUPPORT_UNIT_TYPE" val="[&quot;d&quot;,&quot;θ&quot;]"/>
  <p:tag name="KSO_WM_TEMPLATE_ASSEMBLE_XID" val="5faa36930f63d42c48477301"/>
  <p:tag name="KSO_WM_TEMPLATE_ASSEMBLE_GROUPID" val="5faa36930f63d42c48477301"/>
</p:tagLst>
</file>

<file path=ppt/tags/tag10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8642_1*a*1"/>
  <p:tag name="KSO_WM_TEMPLATE_CATEGORY" val="diagram"/>
  <p:tag name="KSO_WM_TEMPLATE_INDEX" val="20208642"/>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ec6d12de1d643a5afdaf1d8f750f6e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37b86dd556804b83a6db54a13c670426"/>
  <p:tag name="KSO_WM_UNIT_TEXT_FILL_FORE_SCHEMECOLOR_INDEX_BRIGHTNESS" val="0"/>
  <p:tag name="KSO_WM_UNIT_TEXT_FILL_FORE_SCHEMECOLOR_INDEX" val="13"/>
  <p:tag name="KSO_WM_UNIT_TEXT_FILL_TYPE" val="1"/>
  <p:tag name="KSO_WM_TEMPLATE_ASSEMBLE_XID" val="5faa36930f63d42c48477301"/>
  <p:tag name="KSO_WM_TEMPLATE_ASSEMBLE_GROUPID" val="5faa36930f63d42c48477301"/>
</p:tagLst>
</file>

<file path=ppt/tags/tag108.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42_1*f*1"/>
  <p:tag name="KSO_WM_TEMPLATE_CATEGORY" val="diagram"/>
  <p:tag name="KSO_WM_TEMPLATE_INDEX" val="20208642"/>
  <p:tag name="KSO_WM_UNIT_LAYERLEVEL" val="1"/>
  <p:tag name="KSO_WM_TAG_VERSION" val="1.0"/>
  <p:tag name="KSO_WM_BEAUTIFY_FLAG" val="#wm#"/>
  <p:tag name="KSO_WM_UNIT_DEFAULT_FONT" val="14;20;2"/>
  <p:tag name="KSO_WM_UNIT_BLOCK" val="0"/>
  <p:tag name="KSO_WM_UNIT_VALUE" val="114"/>
  <p:tag name="KSO_WM_UNIT_SHOW_EDIT_AREA_INDICATION" val="1"/>
  <p:tag name="KSO_WM_CHIP_GROUPID" val="5e6b05596848fb12bee65ac8"/>
  <p:tag name="KSO_WM_CHIP_XID" val="5e6b05596848fb12bee65aca"/>
  <p:tag name="KSO_WM_UNIT_DEC_AREA_ID" val="42da24b19e3944c19dbde8ee6fbab45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cc5497e11e94892820a73d4920290db"/>
  <p:tag name="KSO_WM_UNIT_TEXT_FILL_FORE_SCHEMECOLOR_INDEX_BRIGHTNESS" val="0.25"/>
  <p:tag name="KSO_WM_UNIT_TEXT_FILL_FORE_SCHEMECOLOR_INDEX" val="13"/>
  <p:tag name="KSO_WM_UNIT_TEXT_FILL_TYPE" val="1"/>
  <p:tag name="KSO_WM_TEMPLATE_ASSEMBLE_XID" val="5faa36930f63d42c48477301"/>
  <p:tag name="KSO_WM_TEMPLATE_ASSEMBLE_GROUPID" val="5faa36930f63d42c48477301"/>
  <p:tag name="KSO_WM_UNIT_SMARTLAYOUT_COMPRESS_INFO" val="{&#10;    &quot;id&quot;: &quot;2020-11-10T14:43:32&quot;,&#10;    &quot;max&quot;: 0.00055118110236662687,&#10;    &quot;parentMax&quot;: {&#10;        &quot;max&quot;: 3.3501870467737267,&#10;        &quot;parentMax&quot;: {&#10;            &quot;max&quot;: 0.00099999999997635314&#10;        }&#10;    },&#10;    &quot;topChanged&quot;: 0&#10;}&#10;"/>
  <p:tag name="KSO_WM_UNIT_LAST_MAX_FONTSIZE" val="400"/>
</p:tagLst>
</file>

<file path=ppt/tags/tag109.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fefc20739dc6462ca72834e84120c38c"/>
  <p:tag name="KSO_WM_UNIT_HIGHLIGHT" val="0"/>
  <p:tag name="KSO_WM_UNIT_COMPATIBLE" val="0"/>
  <p:tag name="KSO_WM_UNIT_DIAGRAM_ISNUMVISUAL" val="0"/>
  <p:tag name="KSO_WM_UNIT_DIAGRAM_ISREFERUNIT" val="0"/>
  <p:tag name="KSO_WM_UNIT_TYPE" val="i"/>
  <p:tag name="KSO_WM_UNIT_INDEX" val="1"/>
  <p:tag name="KSO_WM_UNIT_ID" val="diagram20208642_1*i*1"/>
  <p:tag name="KSO_WM_TEMPLATE_CATEGORY" val="diagram"/>
  <p:tag name="KSO_WM_TEMPLATE_INDEX" val="20208642"/>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0},&quot;ReferentInfo&quot;:{&quot;Id&quot;:&quot;cec6d12de1d643a5afdaf1d8f750f6e3&quot;,&quot;X&quot;:{&quot;Pos&quot;:0},&quot;Y&quot;:{&quot;Pos&quot;:0}},&quot;whChangeMode&quot;:0}"/>
  <p:tag name="KSO_WM_CHIP_GROUPID" val="5ef20926a491bb0086638a82"/>
  <p:tag name="KSO_WM_CHIP_XID" val="5ef20926a491bb0086638a83"/>
  <p:tag name="KSO_WM_UNIT_FILL_FORE_SCHEMECOLOR_INDEX_BRIGHTNESS" val="0"/>
  <p:tag name="KSO_WM_UNIT_FILL_FORE_SCHEMECOLOR_INDEX" val="5"/>
  <p:tag name="KSO_WM_UNIT_FILL_TYPE" val="1"/>
  <p:tag name="KSO_WM_UNIT_VALUE" val="6"/>
  <p:tag name="KSO_WM_TEMPLATE_ASSEMBLE_XID" val="5faa36930f63d42c48477301"/>
  <p:tag name="KSO_WM_TEMPLATE_ASSEMBLE_GROUPID" val="5faa36930f63d42c48477301"/>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SLIDE_ID" val="diagram20191995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TEMPLATE_MASTER_THUMB_INDEX" val="0"/>
  <p:tag name="KSO_WM_UNIT_SHOW_EDIT_AREA_INDICATION" val="0"/>
  <p:tag name="KSO_WM_SLIDE_SIZE" val="824.303*324.751"/>
  <p:tag name="KSO_WM_SLIDE_POSITION" val="76.5319*169.437"/>
  <p:tag name="KSO_WM_DIAGRAM_GROUP_CODE" val="r1-1"/>
  <p:tag name="KSO_WM_SLIDE_DIAGTYPE" val="r"/>
  <p:tag name="KSO_WM_TAG_VERSION" val="1.0"/>
  <p:tag name="KSO_WM_BEAUTIFY_FLAG" val="#wm#"/>
  <p:tag name="KSO_WM_TEMPLATE_CATEGORY" val="diagram"/>
  <p:tag name="KSO_WM_TEMPLATE_INDEX" val="20191995"/>
  <p:tag name="KSO_WM_SLIDE_LAYOUT" val="a_r"/>
  <p:tag name="KSO_WM_SLIDE_LAYOUT_CNT" val="1_1"/>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1"/>
  <p:tag name="KSO_WM_UNIT_ID" val="diagram20191995_1*i*1"/>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1"/>
  <p:tag name="KSO_WM_UNIT_USESOURCEFORMAT_APPLY" val="1"/>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2"/>
  <p:tag name="KSO_WM_UNIT_ID" val="diagram20191995_1*i*2"/>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1"/>
  <p:tag name="KSO_WM_UNIT_USESOURCEFORMAT_APPLY" val="1"/>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3"/>
  <p:tag name="KSO_WM_UNIT_ID" val="diagram20191995_1*i*3"/>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1"/>
  <p:tag name="KSO_WM_UNIT_USESOURCEFORMAT_APPLY" val="1"/>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
  <p:tag name="KSO_WM_UNIT_ID" val="diagram20191995_1*r_i*1_4"/>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USESOURCEFORMAT_APPLY" val="1"/>
  <p:tag name="KSO_WM_UNIT_DIAGRAM_SCHEMECOLOR_ID" val="0"/>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
  <p:tag name="KSO_WM_UNIT_ID" val="diagram20191995_1*r_i*1_6"/>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7"/>
  <p:tag name="KSO_WM_UNIT_ID" val="diagram20191995_1*r_i*1_7"/>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117.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SHOW_EDIT_AREA_INDICATION" val="0"/>
  <p:tag name="KSO_WM_UNIT_VALUE" val="9"/>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a"/>
  <p:tag name="KSO_WM_UNIT_INDEX" val="1"/>
  <p:tag name="KSO_WM_UNIT_ID" val="diagram20191995_3*a*1"/>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3"/>
  <p:tag name="KSO_WM_UNIT_PRESET_TEXT" val="单击此处添加标题"/>
  <p:tag name="KSO_WM_UNIT_TEXT_FILL_FORE_SCHEMECOLOR_INDEX" val="13"/>
  <p:tag name="KSO_WM_UNIT_TEXT_FILL_TYPE" val="1"/>
  <p:tag name="KSO_WM_UNIT_USESOURCEFORMAT_APPLY" val="1"/>
</p:tagLst>
</file>

<file path=ppt/tags/tag118.xml><?xml version="1.0" encoding="utf-8"?>
<p:tagLst xmlns:a="http://schemas.openxmlformats.org/drawingml/2006/main" xmlns:r="http://schemas.openxmlformats.org/officeDocument/2006/relationships" xmlns:p="http://schemas.openxmlformats.org/presentationml/2006/main">
  <p:tag name="KSO_WM_UNIT_NOCLEAR" val="0"/>
  <p:tag name="KSO_WM_UNIT_SHOW_EDIT_AREA_INDICATION" val="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1"/>
  <p:tag name="KSO_WM_UNIT_ID" val="diagram20191995_3*r_t*1_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标题"/>
  <p:tag name="KSO_WM_UNIT_TEXT_FILL_FORE_SCHEMECOLOR_INDEX" val="9"/>
  <p:tag name="KSO_WM_UNIT_TEXT_FILL_TYPE" val="1"/>
  <p:tag name="KSO_WM_UNIT_USESOURCEFORMAT_APPLY" val="1"/>
  <p:tag name="KSO_WM_UNIT_DIAGRAM_SCHEMECOLOR_ID" val="0"/>
</p:tagLst>
</file>

<file path=ppt/tags/tag119.xml><?xml version="1.0" encoding="utf-8"?>
<p:tagLst xmlns:a="http://schemas.openxmlformats.org/drawingml/2006/main" xmlns:r="http://schemas.openxmlformats.org/officeDocument/2006/relationships" xmlns:p="http://schemas.openxmlformats.org/presentationml/2006/main">
  <p:tag name="KSO_WM_UNIT_NOCLEAR" val="0"/>
  <p:tag name="KSO_WM_UNIT_SHOW_EDIT_AREA_INDICATION" val="0"/>
  <p:tag name="KSO_WM_UNIT_VALUE" val="48"/>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1"/>
  <p:tag name="KSO_WM_UNIT_ID" val="diagram20191995_3*r_v*1_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文本具体内容，简明扼要的阐述您的观点。"/>
  <p:tag name="KSO_WM_UNIT_TEXT_FILL_FORE_SCHEMECOLOR_INDEX" val="13"/>
  <p:tag name="KSO_WM_UNIT_TEXT_FILL_TYPE" val="1"/>
  <p:tag name="KSO_WM_UNIT_USESOURCEFORMAT_APPLY" val="1"/>
  <p:tag name="KSO_WM_UNIT_DIAGRAM_SCHEMECOLOR_ID" val="0"/>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NOCLEAR" val="0"/>
  <p:tag name="KSO_WM_UNIT_SHOW_EDIT_AREA_INDICATION" val="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2"/>
  <p:tag name="KSO_WM_UNIT_ID" val="diagram20191995_3*r_t*1_2"/>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标题"/>
  <p:tag name="KSO_WM_UNIT_TEXT_FILL_FORE_SCHEMECOLOR_INDEX" val="6"/>
  <p:tag name="KSO_WM_UNIT_TEXT_FILL_TYPE" val="1"/>
  <p:tag name="KSO_WM_UNIT_USESOURCEFORMAT_APPLY" val="1"/>
  <p:tag name="KSO_WM_UNIT_DIAGRAM_SCHEMECOLOR_ID" val="0"/>
</p:tagLst>
</file>

<file path=ppt/tags/tag121.xml><?xml version="1.0" encoding="utf-8"?>
<p:tagLst xmlns:a="http://schemas.openxmlformats.org/drawingml/2006/main" xmlns:r="http://schemas.openxmlformats.org/officeDocument/2006/relationships" xmlns:p="http://schemas.openxmlformats.org/presentationml/2006/main">
  <p:tag name="KSO_WM_UNIT_NOCLEAR" val="0"/>
  <p:tag name="KSO_WM_UNIT_SHOW_EDIT_AREA_INDICATION" val="0"/>
  <p:tag name="KSO_WM_UNIT_VALUE" val="48"/>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2"/>
  <p:tag name="KSO_WM_UNIT_ID" val="diagram20191995_3*r_v*1_2"/>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文本具体内容，简明扼要的阐述您的观点。"/>
  <p:tag name="KSO_WM_UNIT_TEXT_FILL_FORE_SCHEMECOLOR_INDEX" val="13"/>
  <p:tag name="KSO_WM_UNIT_TEXT_FILL_TYPE" val="1"/>
  <p:tag name="KSO_WM_UNIT_USESOURCEFORMAT_APPLY" val="1"/>
  <p:tag name="KSO_WM_UNIT_DIAGRAM_SCHEMECOLOR_ID" val="0"/>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8"/>
  <p:tag name="KSO_WM_UNIT_ID" val="diagram20191995_1*r_i*1_8"/>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
  <p:tag name="KSO_WM_UNIT_ID" val="diagram20191995_1*r_i*1_5"/>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9"/>
  <p:tag name="KSO_WM_UNIT_ID" val="diagram20191995_1*r_i*1_9"/>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
  <p:tag name="KSO_WM_UNIT_ID" val="diagram20191995_1*r_i*1_3"/>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9"/>
  <p:tag name="KSO_WM_UNIT_FILL_TYPE" val="1"/>
  <p:tag name="KSO_WM_UNIT_TEXT_FILL_FORE_SCHEMECOLOR_INDEX" val="2"/>
  <p:tag name="KSO_WM_UNIT_TEXT_FILL_TYPE" val="1"/>
  <p:tag name="KSO_WM_UNIT_USESOURCEFORMAT_APPLY" val="1"/>
  <p:tag name="KSO_WM_UNIT_DIAGRAM_SCHEMECOLOR_ID" val="0"/>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0"/>
  <p:tag name="KSO_WM_UNIT_ID" val="diagram20191995_1*r_i*1_10"/>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
  <p:tag name="KSO_WM_UNIT_ID" val="diagram20191995_1*r_i*1_2"/>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1"/>
  <p:tag name="KSO_WM_UNIT_ID" val="diagram20191995_1*r_i*1_1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
  <p:tag name="KSO_WM_UNIT_ID" val="diagram20191995_1*r_i*1_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1329"/>
  <p:tag name="KSO_WM_SLIDE_ID" val="diagram20201329_3"/>
  <p:tag name="KSO_WM_TEMPLATE_SUBCATEGORY" val="22"/>
  <p:tag name="KSO_WM_TEMPLATE_MASTER_TYPE" val="0"/>
  <p:tag name="KSO_WM_TEMPLATE_COLOR_TYPE" val="1"/>
  <p:tag name="KSO_WM_SLIDE_TYPE" val="text"/>
  <p:tag name="KSO_WM_SLIDE_SUBTYPE" val="diag"/>
  <p:tag name="KSO_WM_SLIDE_ITEM_CNT" val="4"/>
  <p:tag name="KSO_WM_SLIDE_INDEX" val="3"/>
  <p:tag name="KSO_WM_SLIDE_SIZE" val="928*263.1"/>
  <p:tag name="KSO_WM_SLIDE_POSITION" val="16*138.5"/>
  <p:tag name="KSO_WM_DIAGRAM_GROUP_CODE" val="l1-1"/>
  <p:tag name="KSO_WM_SLIDE_DIAGTYPE" val="l"/>
  <p:tag name="KSO_WM_TAG_VERSION" val="1.0"/>
  <p:tag name="KSO_WM_SLIDE_LAYOUT" val="l"/>
  <p:tag name="KSO_WM_SLIDE_LAYOUT_CNT" val="1"/>
</p:tagLst>
</file>

<file path=ppt/tags/tag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01329_3*l_i*1_3"/>
  <p:tag name="KSO_WM_TEMPLATE_CATEGORY" val="diagram"/>
  <p:tag name="KSO_WM_TEMPLATE_INDEX" val="2020132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1329_3*l_i*1_1"/>
  <p:tag name="KSO_WM_TEMPLATE_CATEGORY" val="diagram"/>
  <p:tag name="KSO_WM_TEMPLATE_INDEX" val="20201329"/>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201329_3*l_i*1_6"/>
  <p:tag name="KSO_WM_TEMPLATE_CATEGORY" val="diagram"/>
  <p:tag name="KSO_WM_TEMPLATE_INDEX" val="20201329"/>
  <p:tag name="KSO_WM_UNIT_LAYERLEVEL" val="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1"/>
  <p:tag name="KSO_WM_UNIT_DIAGRAM_SCHEMECOLOR_ID" val="0"/>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01329_3*l_i*1_4"/>
  <p:tag name="KSO_WM_TEMPLATE_CATEGORY" val="diagram"/>
  <p:tag name="KSO_WM_TEMPLATE_INDEX" val="20201329"/>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01329_3*l_i*1_2"/>
  <p:tag name="KSO_WM_TEMPLATE_CATEGORY" val="diagram"/>
  <p:tag name="KSO_WM_TEMPLATE_INDEX" val="2020132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0"/>
</p:tagLst>
</file>

<file path=ppt/tags/tag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7"/>
  <p:tag name="KSO_WM_UNIT_ID" val="diagram20201329_3*l_i*1_7"/>
  <p:tag name="KSO_WM_TEMPLATE_CATEGORY" val="diagram"/>
  <p:tag name="KSO_WM_TEMPLATE_INDEX" val="20201329"/>
  <p:tag name="KSO_WM_UNIT_LAYERLEVEL" val="1_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0"/>
</p:tagLst>
</file>

<file path=ppt/tags/tag1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01329_3*l_i*1_5"/>
  <p:tag name="KSO_WM_TEMPLATE_CATEGORY" val="diagram"/>
  <p:tag name="KSO_WM_TEMPLATE_INDEX" val="20201329"/>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38.xml><?xml version="1.0" encoding="utf-8"?>
<p:tagLst xmlns:a="http://schemas.openxmlformats.org/drawingml/2006/main" xmlns:r="http://schemas.openxmlformats.org/officeDocument/2006/relationships" xmlns:p="http://schemas.openxmlformats.org/presentationml/2006/main">
  <p:tag name="KSO_WM_UNIT_VALUE" val="190*190"/>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01329_3*l_x*1_1"/>
  <p:tag name="KSO_WM_TEMPLATE_CATEGORY" val="diagram"/>
  <p:tag name="KSO_WM_TEMPLATE_INDEX" val="20201329"/>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 name="KSO_WM_UNIT_USESOURCEFORMAT_APPLY" val="1"/>
  <p:tag name="KSO_WM_UNIT_DIAGRAM_SCHEMECOLOR_ID" val="0"/>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29_3*l_h_i*1_2_2"/>
  <p:tag name="KSO_WM_TEMPLATE_CATEGORY" val="diagram"/>
  <p:tag name="KSO_WM_TEMPLATE_INDEX" val="20201329"/>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 name="KSO_WM_UNIT_USESOURCEFORMAT_APPLY" val="1"/>
  <p:tag name="KSO_WM_UNIT_DIAGRAM_SCHEMECOLOR_ID" val="0"/>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1329_3*l_h_i*1_2_3"/>
  <p:tag name="KSO_WM_TEMPLATE_CATEGORY" val="diagram"/>
  <p:tag name="KSO_WM_TEMPLATE_INDEX" val="20201329"/>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 name="KSO_WM_UNIT_USESOURCEFORMAT_APPLY" val="1"/>
  <p:tag name="KSO_WM_UNIT_DIAGRAM_SCHEMECOLOR_ID" val="0"/>
</p:tagLst>
</file>

<file path=ppt/tags/tag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01329_3*l_h_i*1_2_4"/>
  <p:tag name="KSO_WM_TEMPLATE_CATEGORY" val="diagram"/>
  <p:tag name="KSO_WM_TEMPLATE_INDEX" val="2020132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29_3*l_h_i*1_2_1"/>
  <p:tag name="KSO_WM_TEMPLATE_CATEGORY" val="diagram"/>
  <p:tag name="KSO_WM_TEMPLATE_INDEX" val="2020132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43.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1329_3*l_h_f*1_2_1"/>
  <p:tag name="KSO_WM_TEMPLATE_CATEGORY" val="diagram"/>
  <p:tag name="KSO_WM_TEMPLATE_INDEX" val="20201329"/>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 name="KSO_WM_UNIT_DIAGRAM_SCHEMECOLOR_ID" val="0"/>
</p:tagLst>
</file>

<file path=ppt/tags/tag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01329_3*l_h_i*1_4_3"/>
  <p:tag name="KSO_WM_TEMPLATE_CATEGORY" val="diagram"/>
  <p:tag name="KSO_WM_TEMPLATE_INDEX" val="20201329"/>
  <p:tag name="KSO_WM_UNIT_LAYERLEVEL" val="1_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 name="KSO_WM_UNIT_DIAGRAM_SCHEMECOLOR_ID" val="0"/>
</p:tagLst>
</file>

<file path=ppt/tags/tag1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01329_3*l_h_i*1_4_2"/>
  <p:tag name="KSO_WM_TEMPLATE_CATEGORY" val="diagram"/>
  <p:tag name="KSO_WM_TEMPLATE_INDEX" val="20201329"/>
  <p:tag name="KSO_WM_UNIT_LAYERLEVEL" val="1_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 name="KSO_WM_UNIT_DIAGRAM_SCHEMECOLOR_ID" val="0"/>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01329_3*l_h_i*1_4_4"/>
  <p:tag name="KSO_WM_TEMPLATE_CATEGORY" val="diagram"/>
  <p:tag name="KSO_WM_TEMPLATE_INDEX" val="20201329"/>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0"/>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1329_3*l_h_i*1_4_1"/>
  <p:tag name="KSO_WM_TEMPLATE_CATEGORY" val="diagram"/>
  <p:tag name="KSO_WM_TEMPLATE_INDEX" val="20201329"/>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0"/>
</p:tagLst>
</file>

<file path=ppt/tags/tag148.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1329_3*l_h_f*1_4_1"/>
  <p:tag name="KSO_WM_TEMPLATE_CATEGORY" val="diagram"/>
  <p:tag name="KSO_WM_TEMPLATE_INDEX" val="20201329"/>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 name="KSO_WM_UNIT_DIAGRAM_SCHEMECOLOR_ID" val="0"/>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329_3*l_h_i*1_1_1"/>
  <p:tag name="KSO_WM_TEMPLATE_CATEGORY" val="diagram"/>
  <p:tag name="KSO_WM_TEMPLATE_INDEX" val="2020132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1329_3*l_h_f*1_1_1"/>
  <p:tag name="KSO_WM_TEMPLATE_CATEGORY" val="diagram"/>
  <p:tag name="KSO_WM_TEMPLATE_INDEX" val="20201329"/>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 name="KSO_WM_UNIT_DIAGRAM_SCHEMECOLOR_ID" val="0"/>
</p:tagLst>
</file>

<file path=ppt/tags/tag1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1329_3*l_h_i*1_1_2"/>
  <p:tag name="KSO_WM_TEMPLATE_CATEGORY" val="diagram"/>
  <p:tag name="KSO_WM_TEMPLATE_INDEX" val="20201329"/>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1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1329_3*l_h_i*1_1_3"/>
  <p:tag name="KSO_WM_TEMPLATE_CATEGORY" val="diagram"/>
  <p:tag name="KSO_WM_TEMPLATE_INDEX" val="20201329"/>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1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01329_3*l_h_i*1_1_4"/>
  <p:tag name="KSO_WM_TEMPLATE_CATEGORY" val="diagram"/>
  <p:tag name="KSO_WM_TEMPLATE_INDEX" val="2020132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29_3*l_h_i*1_3_1"/>
  <p:tag name="KSO_WM_TEMPLATE_CATEGORY" val="diagram"/>
  <p:tag name="KSO_WM_TEMPLATE_INDEX" val="20201329"/>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1"/>
  <p:tag name="KSO_WM_UNIT_DIAGRAM_SCHEMECOLOR_ID" val="0"/>
</p:tagLst>
</file>

<file path=ppt/tags/tag155.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1329_3*l_h_f*1_3_1"/>
  <p:tag name="KSO_WM_TEMPLATE_CATEGORY" val="diagram"/>
  <p:tag name="KSO_WM_TEMPLATE_INDEX" val="20201329"/>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 name="KSO_WM_UNIT_DIAGRAM_SCHEMECOLOR_ID" val="0"/>
</p:tagLst>
</file>

<file path=ppt/tags/tag1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1329_3*l_h_i*1_3_2"/>
  <p:tag name="KSO_WM_TEMPLATE_CATEGORY" val="diagram"/>
  <p:tag name="KSO_WM_TEMPLATE_INDEX" val="20201329"/>
  <p:tag name="KSO_WM_UNIT_LAYERLEVEL" val="1_1_1"/>
  <p:tag name="KSO_WM_TAG_VERSION" val="1.0"/>
  <p:tag name="KSO_WM_BEAUTIFY_FLAG" val="#wm#"/>
  <p:tag name="KSO_WM_UNIT_LINE_FORE_SCHEMECOLOR_INDEX" val="9"/>
  <p:tag name="KSO_WM_UNIT_LINE_FILL_TYPE" val="2"/>
  <p:tag name="KSO_WM_UNIT_TEXT_FILL_FORE_SCHEMECOLOR_INDEX" val="13"/>
  <p:tag name="KSO_WM_UNIT_TEXT_FILL_TYPE" val="1"/>
  <p:tag name="KSO_WM_UNIT_USESOURCEFORMAT_APPLY" val="1"/>
  <p:tag name="KSO_WM_UNIT_DIAGRAM_SCHEMECOLOR_ID" val="0"/>
</p:tagLst>
</file>

<file path=ppt/tags/tag1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01329_3*l_h_i*1_3_3"/>
  <p:tag name="KSO_WM_TEMPLATE_CATEGORY" val="diagram"/>
  <p:tag name="KSO_WM_TEMPLATE_INDEX" val="20201329"/>
  <p:tag name="KSO_WM_UNIT_LAYERLEVEL" val="1_1_1"/>
  <p:tag name="KSO_WM_TAG_VERSION" val="1.0"/>
  <p:tag name="KSO_WM_BEAUTIFY_FLAG" val="#wm#"/>
  <p:tag name="KSO_WM_UNIT_LINE_FORE_SCHEMECOLOR_INDEX" val="9"/>
  <p:tag name="KSO_WM_UNIT_LINE_FILL_TYPE" val="2"/>
  <p:tag name="KSO_WM_UNIT_TEXT_FILL_FORE_SCHEMECOLOR_INDEX" val="13"/>
  <p:tag name="KSO_WM_UNIT_TEXT_FILL_TYPE" val="1"/>
  <p:tag name="KSO_WM_UNIT_USESOURCEFORMAT_APPLY" val="1"/>
  <p:tag name="KSO_WM_UNIT_DIAGRAM_SCHEMECOLOR_ID" val="0"/>
</p:tagLst>
</file>

<file path=ppt/tags/tag1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01329_3*l_h_i*1_3_4"/>
  <p:tag name="KSO_WM_TEMPLATE_CATEGORY" val="diagram"/>
  <p:tag name="KSO_WM_TEMPLATE_INDEX" val="20201329"/>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1"/>
  <p:tag name="KSO_WM_UNIT_DIAGRAM_SCHEMECOLOR_ID" val="0"/>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809"/>
  <p:tag name="KSO_WM_SLIDE_ID" val="diagram30178809_1"/>
  <p:tag name="KSO_WM_SLIDE_TYPE" val="text"/>
  <p:tag name="KSO_WM_SLIDE_SUBTYPE" val="picTxt"/>
  <p:tag name="KSO_WM_SLIDE_ITEM_CNT" val="0"/>
  <p:tag name="KSO_WM_SLIDE_INDEX" val="1"/>
  <p:tag name="KSO_WM_SLIDE_SIZE" val="571.172*210.1"/>
  <p:tag name="KSO_WM_SLIDE_POSITION" val="84.3*168.95"/>
  <p:tag name="KSO_WM_TAG_VERSION" val="1.0"/>
  <p:tag name="KSO_WM_SLIDE_LAYOUT" val="a_d_f_h"/>
  <p:tag name="KSO_WM_SLIDE_LAYOUT_CNT" val="1_1_1_2"/>
  <p:tag name="KSO_WM_SLIDE_MODEL_TYPE" val="cover"/>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30178809_1*i*8"/>
  <p:tag name="KSO_WM_TEMPLATE_CATEGORY" val="diagram"/>
  <p:tag name="KSO_WM_TEMPLATE_INDEX" val="30178809"/>
  <p:tag name="KSO_WM_UNIT_LAYERLEVEL" val="1"/>
  <p:tag name="KSO_WM_TAG_VERSION" val="1.0"/>
  <p:tag name="KSO_WM_BEAUTIFY_FLAG" val="#wm#"/>
  <p:tag name="KSO_WM_UNIT_ADJUSTLAYOUT_ID" val="59"/>
  <p:tag name="KSO_WM_UNIT_COLOR_SCHEME_SHAPE_ID" val="59"/>
  <p:tag name="KSO_WM_UNIT_COLOR_SCHEME_PARENT_PAGE" val="0_1"/>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30178809_1*i*11"/>
  <p:tag name="KSO_WM_TEMPLATE_CATEGORY" val="diagram"/>
  <p:tag name="KSO_WM_TEMPLATE_INDEX" val="30178809"/>
  <p:tag name="KSO_WM_UNIT_LAYERLEVEL" val="1"/>
  <p:tag name="KSO_WM_TAG_VERSION" val="1.0"/>
  <p:tag name="KSO_WM_BEAUTIFY_FLAG" val="#wm#"/>
  <p:tag name="KSO_WM_UNIT_ADJUSTLAYOUT_ID" val="64"/>
  <p:tag name="KSO_WM_UNIT_COLOR_SCHEME_SHAPE_ID" val="64"/>
  <p:tag name="KSO_WM_UNIT_COLOR_SCHEME_PARENT_PAGE" val="0_1"/>
</p:tagLst>
</file>

<file path=ppt/tags/tag162.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8809_1*a*1"/>
  <p:tag name="KSO_WM_TEMPLATE_CATEGORY" val="diagram"/>
  <p:tag name="KSO_WM_TEMPLATE_INDEX" val="30178809"/>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30178809_1*i*12"/>
  <p:tag name="KSO_WM_TEMPLATE_CATEGORY" val="diagram"/>
  <p:tag name="KSO_WM_TEMPLATE_INDEX" val="30178809"/>
  <p:tag name="KSO_WM_UNIT_LAYERLEVEL" val="1"/>
  <p:tag name="KSO_WM_TAG_VERSION" val="1.0"/>
  <p:tag name="KSO_WM_BEAUTIFY_FLAG" val="#wm#"/>
  <p:tag name="KSO_WM_UNIT_ADJUSTLAYOUT_ID" val="9"/>
  <p:tag name="KSO_WM_UNIT_COLOR_SCHEME_SHAPE_ID" val="9"/>
  <p:tag name="KSO_WM_UNIT_COLOR_SCHEME_PARENT_PAGE" val="0_1"/>
</p:tagLst>
</file>

<file path=ppt/tags/tag164.xml><?xml version="1.0" encoding="utf-8"?>
<p:tagLst xmlns:a="http://schemas.openxmlformats.org/drawingml/2006/main" xmlns:r="http://schemas.openxmlformats.org/officeDocument/2006/relationships" xmlns:p="http://schemas.openxmlformats.org/presentationml/2006/main">
  <p:tag name="KSO_WM_UNIT_VALUE" val="13"/>
  <p:tag name="KSO_WM_UNIT_HIGHLIGHT" val="0"/>
  <p:tag name="KSO_WM_UNIT_COMPATIBLE" val="0"/>
  <p:tag name="KSO_WM_UNIT_DIAGRAM_ISNUMVISUAL" val="0"/>
  <p:tag name="KSO_WM_UNIT_DIAGRAM_ISREFERUNIT" val="0"/>
  <p:tag name="KSO_WM_UNIT_ID" val="diagram30178809_1*h_f*2_1"/>
  <p:tag name="KSO_WM_TEMPLATE_CATEGORY" val="diagram"/>
  <p:tag name="KSO_WM_TEMPLATE_INDEX" val="30178809"/>
  <p:tag name="KSO_WM_UNIT_LAYERLEVEL" val="1_1"/>
  <p:tag name="KSO_WM_TAG_VERSION" val="1.0"/>
  <p:tag name="KSO_WM_BEAUTIFY_FLAG" val="#wm#"/>
  <p:tag name="KSO_WM_UNIT_PRESET_TEXT" val="点击此处添加正文。"/>
  <p:tag name="KSO_WM_UNIT_TYPE" val="h_f"/>
  <p:tag name="KSO_WM_UNIT_INDEX" val="2_1"/>
  <p:tag name="KSO_WM_UNIT_TEXT_PART_ID" val="1-a"/>
  <p:tag name="KSO_WM_UNIT_TEXT_PART_SIZE" val="24.96*224.5"/>
  <p:tag name="KSO_WM_UNIT_ADJUSTLAYOUT_ID" val="6"/>
  <p:tag name="KSO_WM_UNIT_COLOR_SCHEME_SHAPE_ID" val="6"/>
  <p:tag name="KSO_WM_UNIT_COLOR_SCHEME_PARENT_PAGE" val="0_1"/>
  <p:tag name="KSO_WM_UNIT_TEXT_PART_ID_V2" val="d-1-1"/>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ID" val="diagram30178809_1*h_i*2_1"/>
  <p:tag name="KSO_WM_TEMPLATE_CATEGORY" val="diagram"/>
  <p:tag name="KSO_WM_TEMPLATE_INDEX" val="30178809"/>
  <p:tag name="KSO_WM_UNIT_LAYERLEVEL" val="1_1"/>
  <p:tag name="KSO_WM_TAG_VERSION" val="1.0"/>
  <p:tag name="KSO_WM_BEAUTIFY_FLAG" val="#wm#"/>
  <p:tag name="KSO_WM_UNIT_ADJUSTLAYOUT_ID" val="32"/>
  <p:tag name="KSO_WM_UNIT_COLOR_SCHEME_SHAPE_ID" val="32"/>
  <p:tag name="KSO_WM_UNIT_COLOR_SCHEME_PARENT_PAGE" val="0_1"/>
  <p:tag name="KSO_WM_UNIT_FOIL_COLOR" val="1"/>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2"/>
  <p:tag name="KSO_WM_UNIT_ID" val="diagram30178809_1*h_i*2_2"/>
  <p:tag name="KSO_WM_TEMPLATE_CATEGORY" val="diagram"/>
  <p:tag name="KSO_WM_TEMPLATE_INDEX" val="30178809"/>
  <p:tag name="KSO_WM_UNIT_LAYERLEVEL" val="1_1"/>
  <p:tag name="KSO_WM_TAG_VERSION" val="1.0"/>
  <p:tag name="KSO_WM_BEAUTIFY_FLAG" val="#wm#"/>
  <p:tag name="KSO_WM_UNIT_ADJUSTLAYOUT_ID" val="33"/>
  <p:tag name="KSO_WM_UNIT_COLOR_SCHEME_SHAPE_ID" val="33"/>
  <p:tag name="KSO_WM_UNIT_COLOR_SCHEME_PARENT_PAGE" val="0_1"/>
</p:tagLst>
</file>

<file path=ppt/tags/tag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30178809_1*i*9"/>
  <p:tag name="KSO_WM_TEMPLATE_CATEGORY" val="diagram"/>
  <p:tag name="KSO_WM_TEMPLATE_INDEX" val="30178809"/>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30178809_1*i*10"/>
  <p:tag name="KSO_WM_TEMPLATE_CATEGORY" val="diagram"/>
  <p:tag name="KSO_WM_TEMPLATE_INDEX" val="30178809"/>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809"/>
  <p:tag name="KSO_WM_SLIDE_ID" val="diagram30178809_1"/>
  <p:tag name="KSO_WM_SLIDE_TYPE" val="text"/>
  <p:tag name="KSO_WM_SLIDE_SUBTYPE" val="picTxt"/>
  <p:tag name="KSO_WM_SLIDE_ITEM_CNT" val="0"/>
  <p:tag name="KSO_WM_SLIDE_INDEX" val="1"/>
  <p:tag name="KSO_WM_SLIDE_SIZE" val="571.172*210.1"/>
  <p:tag name="KSO_WM_SLIDE_POSITION" val="84.3*168.95"/>
  <p:tag name="KSO_WM_TAG_VERSION" val="1.0"/>
  <p:tag name="KSO_WM_SLIDE_LAYOUT" val="a_d_f_h"/>
  <p:tag name="KSO_WM_SLIDE_LAYOUT_CNT" val="1_1_1_2"/>
  <p:tag name="KSO_WM_SLIDE_MODEL_TYPE" val="cover"/>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30178809_1*i*8"/>
  <p:tag name="KSO_WM_TEMPLATE_CATEGORY" val="diagram"/>
  <p:tag name="KSO_WM_TEMPLATE_INDEX" val="30178809"/>
  <p:tag name="KSO_WM_UNIT_LAYERLEVEL" val="1"/>
  <p:tag name="KSO_WM_TAG_VERSION" val="1.0"/>
  <p:tag name="KSO_WM_BEAUTIFY_FLAG" val="#wm#"/>
  <p:tag name="KSO_WM_UNIT_ADJUSTLAYOUT_ID" val="59"/>
  <p:tag name="KSO_WM_UNIT_COLOR_SCHEME_SHAPE_ID" val="59"/>
  <p:tag name="KSO_WM_UNIT_COLOR_SCHEME_PARENT_PAGE" val="0_1"/>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30178809_1*i*11"/>
  <p:tag name="KSO_WM_TEMPLATE_CATEGORY" val="diagram"/>
  <p:tag name="KSO_WM_TEMPLATE_INDEX" val="30178809"/>
  <p:tag name="KSO_WM_UNIT_LAYERLEVEL" val="1"/>
  <p:tag name="KSO_WM_TAG_VERSION" val="1.0"/>
  <p:tag name="KSO_WM_BEAUTIFY_FLAG" val="#wm#"/>
  <p:tag name="KSO_WM_UNIT_ADJUSTLAYOUT_ID" val="64"/>
  <p:tag name="KSO_WM_UNIT_COLOR_SCHEME_SHAPE_ID" val="64"/>
  <p:tag name="KSO_WM_UNIT_COLOR_SCHEME_PARENT_PAGE" val="0_1"/>
</p:tagLst>
</file>

<file path=ppt/tags/tag172.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8809_1*a*1"/>
  <p:tag name="KSO_WM_TEMPLATE_CATEGORY" val="diagram"/>
  <p:tag name="KSO_WM_TEMPLATE_INDEX" val="30178809"/>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30178809_1*i*12"/>
  <p:tag name="KSO_WM_TEMPLATE_CATEGORY" val="diagram"/>
  <p:tag name="KSO_WM_TEMPLATE_INDEX" val="30178809"/>
  <p:tag name="KSO_WM_UNIT_LAYERLEVEL" val="1"/>
  <p:tag name="KSO_WM_TAG_VERSION" val="1.0"/>
  <p:tag name="KSO_WM_BEAUTIFY_FLAG" val="#wm#"/>
  <p:tag name="KSO_WM_UNIT_ADJUSTLAYOUT_ID" val="9"/>
  <p:tag name="KSO_WM_UNIT_COLOR_SCHEME_SHAPE_ID" val="9"/>
  <p:tag name="KSO_WM_UNIT_COLOR_SCHEME_PARENT_PAGE" val="0_1"/>
</p:tagLst>
</file>

<file path=ppt/tags/tag174.xml><?xml version="1.0" encoding="utf-8"?>
<p:tagLst xmlns:a="http://schemas.openxmlformats.org/drawingml/2006/main" xmlns:r="http://schemas.openxmlformats.org/officeDocument/2006/relationships" xmlns:p="http://schemas.openxmlformats.org/presentationml/2006/main">
  <p:tag name="KSO_WM_UNIT_VALUE" val="13"/>
  <p:tag name="KSO_WM_UNIT_HIGHLIGHT" val="0"/>
  <p:tag name="KSO_WM_UNIT_COMPATIBLE" val="0"/>
  <p:tag name="KSO_WM_UNIT_DIAGRAM_ISNUMVISUAL" val="0"/>
  <p:tag name="KSO_WM_UNIT_DIAGRAM_ISREFERUNIT" val="0"/>
  <p:tag name="KSO_WM_UNIT_ID" val="diagram30178809_1*h_f*2_1"/>
  <p:tag name="KSO_WM_TEMPLATE_CATEGORY" val="diagram"/>
  <p:tag name="KSO_WM_TEMPLATE_INDEX" val="30178809"/>
  <p:tag name="KSO_WM_UNIT_LAYERLEVEL" val="1_1"/>
  <p:tag name="KSO_WM_TAG_VERSION" val="1.0"/>
  <p:tag name="KSO_WM_BEAUTIFY_FLAG" val="#wm#"/>
  <p:tag name="KSO_WM_UNIT_PRESET_TEXT" val="点击此处添加正文。"/>
  <p:tag name="KSO_WM_UNIT_TYPE" val="h_f"/>
  <p:tag name="KSO_WM_UNIT_INDEX" val="2_1"/>
  <p:tag name="KSO_WM_UNIT_TEXT_PART_ID" val="1-a"/>
  <p:tag name="KSO_WM_UNIT_TEXT_PART_SIZE" val="24.96*224.5"/>
  <p:tag name="KSO_WM_UNIT_ADJUSTLAYOUT_ID" val="6"/>
  <p:tag name="KSO_WM_UNIT_COLOR_SCHEME_SHAPE_ID" val="6"/>
  <p:tag name="KSO_WM_UNIT_COLOR_SCHEME_PARENT_PAGE" val="0_1"/>
  <p:tag name="KSO_WM_UNIT_TEXT_PART_ID_V2" val="d-1-1"/>
</p:tagLst>
</file>

<file path=ppt/tags/tag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ID" val="diagram30178809_1*h_i*2_1"/>
  <p:tag name="KSO_WM_TEMPLATE_CATEGORY" val="diagram"/>
  <p:tag name="KSO_WM_TEMPLATE_INDEX" val="30178809"/>
  <p:tag name="KSO_WM_UNIT_LAYERLEVEL" val="1_1"/>
  <p:tag name="KSO_WM_TAG_VERSION" val="1.0"/>
  <p:tag name="KSO_WM_BEAUTIFY_FLAG" val="#wm#"/>
  <p:tag name="KSO_WM_UNIT_ADJUSTLAYOUT_ID" val="32"/>
  <p:tag name="KSO_WM_UNIT_COLOR_SCHEME_SHAPE_ID" val="32"/>
  <p:tag name="KSO_WM_UNIT_COLOR_SCHEME_PARENT_PAGE" val="0_1"/>
  <p:tag name="KSO_WM_UNIT_FOIL_COLOR" val="1"/>
</p:tagLst>
</file>

<file path=ppt/tags/tag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2"/>
  <p:tag name="KSO_WM_UNIT_ID" val="diagram30178809_1*h_i*2_2"/>
  <p:tag name="KSO_WM_TEMPLATE_CATEGORY" val="diagram"/>
  <p:tag name="KSO_WM_TEMPLATE_INDEX" val="30178809"/>
  <p:tag name="KSO_WM_UNIT_LAYERLEVEL" val="1_1"/>
  <p:tag name="KSO_WM_TAG_VERSION" val="1.0"/>
  <p:tag name="KSO_WM_BEAUTIFY_FLAG" val="#wm#"/>
  <p:tag name="KSO_WM_UNIT_ADJUSTLAYOUT_ID" val="33"/>
  <p:tag name="KSO_WM_UNIT_COLOR_SCHEME_SHAPE_ID" val="33"/>
  <p:tag name="KSO_WM_UNIT_COLOR_SCHEME_PARENT_PAGE" val="0_1"/>
</p:tagLst>
</file>

<file path=ppt/tags/tag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30178809_1*i*9"/>
  <p:tag name="KSO_WM_TEMPLATE_CATEGORY" val="diagram"/>
  <p:tag name="KSO_WM_TEMPLATE_INDEX" val="30178809"/>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30178809_1*i*10"/>
  <p:tag name="KSO_WM_TEMPLATE_CATEGORY" val="diagram"/>
  <p:tag name="KSO_WM_TEMPLATE_INDEX" val="30178809"/>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809"/>
  <p:tag name="KSO_WM_SLIDE_ID" val="diagram30178809_1"/>
  <p:tag name="KSO_WM_SLIDE_TYPE" val="text"/>
  <p:tag name="KSO_WM_SLIDE_SUBTYPE" val="picTxt"/>
  <p:tag name="KSO_WM_SLIDE_ITEM_CNT" val="0"/>
  <p:tag name="KSO_WM_SLIDE_INDEX" val="1"/>
  <p:tag name="KSO_WM_SLIDE_SIZE" val="571.172*210.1"/>
  <p:tag name="KSO_WM_SLIDE_POSITION" val="84.3*168.95"/>
  <p:tag name="KSO_WM_TAG_VERSION" val="1.0"/>
  <p:tag name="KSO_WM_SLIDE_LAYOUT" val="a_d_f_h"/>
  <p:tag name="KSO_WM_SLIDE_LAYOUT_CNT" val="1_1_1_2"/>
  <p:tag name="KSO_WM_SLIDE_MODEL_TYPE" val="cover"/>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30178809_1*i*8"/>
  <p:tag name="KSO_WM_TEMPLATE_CATEGORY" val="diagram"/>
  <p:tag name="KSO_WM_TEMPLATE_INDEX" val="30178809"/>
  <p:tag name="KSO_WM_UNIT_LAYERLEVEL" val="1"/>
  <p:tag name="KSO_WM_TAG_VERSION" val="1.0"/>
  <p:tag name="KSO_WM_BEAUTIFY_FLAG" val="#wm#"/>
  <p:tag name="KSO_WM_UNIT_ADJUSTLAYOUT_ID" val="59"/>
  <p:tag name="KSO_WM_UNIT_COLOR_SCHEME_SHAPE_ID" val="59"/>
  <p:tag name="KSO_WM_UNIT_COLOR_SCHEME_PARENT_PAGE" val="0_1"/>
</p:tagLst>
</file>

<file path=ppt/tags/tag1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30178809_1*i*11"/>
  <p:tag name="KSO_WM_TEMPLATE_CATEGORY" val="diagram"/>
  <p:tag name="KSO_WM_TEMPLATE_INDEX" val="30178809"/>
  <p:tag name="KSO_WM_UNIT_LAYERLEVEL" val="1"/>
  <p:tag name="KSO_WM_TAG_VERSION" val="1.0"/>
  <p:tag name="KSO_WM_BEAUTIFY_FLAG" val="#wm#"/>
  <p:tag name="KSO_WM_UNIT_ADJUSTLAYOUT_ID" val="64"/>
  <p:tag name="KSO_WM_UNIT_COLOR_SCHEME_SHAPE_ID" val="64"/>
  <p:tag name="KSO_WM_UNIT_COLOR_SCHEME_PARENT_PAGE" val="0_1"/>
</p:tagLst>
</file>

<file path=ppt/tags/tag182.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8809_1*a*1"/>
  <p:tag name="KSO_WM_TEMPLATE_CATEGORY" val="diagram"/>
  <p:tag name="KSO_WM_TEMPLATE_INDEX" val="30178809"/>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1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30178809_1*i*12"/>
  <p:tag name="KSO_WM_TEMPLATE_CATEGORY" val="diagram"/>
  <p:tag name="KSO_WM_TEMPLATE_INDEX" val="30178809"/>
  <p:tag name="KSO_WM_UNIT_LAYERLEVEL" val="1"/>
  <p:tag name="KSO_WM_TAG_VERSION" val="1.0"/>
  <p:tag name="KSO_WM_BEAUTIFY_FLAG" val="#wm#"/>
  <p:tag name="KSO_WM_UNIT_ADJUSTLAYOUT_ID" val="9"/>
  <p:tag name="KSO_WM_UNIT_COLOR_SCHEME_SHAPE_ID" val="9"/>
  <p:tag name="KSO_WM_UNIT_COLOR_SCHEME_PARENT_PAGE" val="0_1"/>
</p:tagLst>
</file>

<file path=ppt/tags/tag184.xml><?xml version="1.0" encoding="utf-8"?>
<p:tagLst xmlns:a="http://schemas.openxmlformats.org/drawingml/2006/main" xmlns:r="http://schemas.openxmlformats.org/officeDocument/2006/relationships" xmlns:p="http://schemas.openxmlformats.org/presentationml/2006/main">
  <p:tag name="KSO_WM_UNIT_VALUE" val="13"/>
  <p:tag name="KSO_WM_UNIT_HIGHLIGHT" val="0"/>
  <p:tag name="KSO_WM_UNIT_COMPATIBLE" val="0"/>
  <p:tag name="KSO_WM_UNIT_DIAGRAM_ISNUMVISUAL" val="0"/>
  <p:tag name="KSO_WM_UNIT_DIAGRAM_ISREFERUNIT" val="0"/>
  <p:tag name="KSO_WM_UNIT_ID" val="diagram30178809_1*h_f*2_1"/>
  <p:tag name="KSO_WM_TEMPLATE_CATEGORY" val="diagram"/>
  <p:tag name="KSO_WM_TEMPLATE_INDEX" val="30178809"/>
  <p:tag name="KSO_WM_UNIT_LAYERLEVEL" val="1_1"/>
  <p:tag name="KSO_WM_TAG_VERSION" val="1.0"/>
  <p:tag name="KSO_WM_BEAUTIFY_FLAG" val="#wm#"/>
  <p:tag name="KSO_WM_UNIT_PRESET_TEXT" val="点击此处添加正文。"/>
  <p:tag name="KSO_WM_UNIT_TYPE" val="h_f"/>
  <p:tag name="KSO_WM_UNIT_INDEX" val="2_1"/>
  <p:tag name="KSO_WM_UNIT_TEXT_PART_ID" val="1-a"/>
  <p:tag name="KSO_WM_UNIT_TEXT_PART_SIZE" val="24.96*224.5"/>
  <p:tag name="KSO_WM_UNIT_ADJUSTLAYOUT_ID" val="6"/>
  <p:tag name="KSO_WM_UNIT_COLOR_SCHEME_SHAPE_ID" val="6"/>
  <p:tag name="KSO_WM_UNIT_COLOR_SCHEME_PARENT_PAGE" val="0_1"/>
  <p:tag name="KSO_WM_UNIT_TEXT_PART_ID_V2" val="d-1-1"/>
</p:tagLst>
</file>

<file path=ppt/tags/tag1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ID" val="diagram30178809_1*h_i*2_1"/>
  <p:tag name="KSO_WM_TEMPLATE_CATEGORY" val="diagram"/>
  <p:tag name="KSO_WM_TEMPLATE_INDEX" val="30178809"/>
  <p:tag name="KSO_WM_UNIT_LAYERLEVEL" val="1_1"/>
  <p:tag name="KSO_WM_TAG_VERSION" val="1.0"/>
  <p:tag name="KSO_WM_BEAUTIFY_FLAG" val="#wm#"/>
  <p:tag name="KSO_WM_UNIT_ADJUSTLAYOUT_ID" val="32"/>
  <p:tag name="KSO_WM_UNIT_COLOR_SCHEME_SHAPE_ID" val="32"/>
  <p:tag name="KSO_WM_UNIT_COLOR_SCHEME_PARENT_PAGE" val="0_1"/>
  <p:tag name="KSO_WM_UNIT_FOIL_COLOR" val="1"/>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2"/>
  <p:tag name="KSO_WM_UNIT_ID" val="diagram30178809_1*h_i*2_2"/>
  <p:tag name="KSO_WM_TEMPLATE_CATEGORY" val="diagram"/>
  <p:tag name="KSO_WM_TEMPLATE_INDEX" val="30178809"/>
  <p:tag name="KSO_WM_UNIT_LAYERLEVEL" val="1_1"/>
  <p:tag name="KSO_WM_TAG_VERSION" val="1.0"/>
  <p:tag name="KSO_WM_BEAUTIFY_FLAG" val="#wm#"/>
  <p:tag name="KSO_WM_UNIT_ADJUSTLAYOUT_ID" val="33"/>
  <p:tag name="KSO_WM_UNIT_COLOR_SCHEME_SHAPE_ID" val="33"/>
  <p:tag name="KSO_WM_UNIT_COLOR_SCHEME_PARENT_PAGE" val="0_1"/>
</p:tagLst>
</file>

<file path=ppt/tags/tag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30178809_1*i*9"/>
  <p:tag name="KSO_WM_TEMPLATE_CATEGORY" val="diagram"/>
  <p:tag name="KSO_WM_TEMPLATE_INDEX" val="30178809"/>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30178809_1*i*10"/>
  <p:tag name="KSO_WM_TEMPLATE_CATEGORY" val="diagram"/>
  <p:tag name="KSO_WM_TEMPLATE_INDEX" val="30178809"/>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5568"/>
  <p:tag name="KSO_WM_SLIDE_ID" val="diagram20215568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68"/>
  <p:tag name="KSO_WM_SLIDE_POSITION" val="0*0"/>
  <p:tag name="KSO_WM_TAG_VERSION" val="1.0"/>
  <p:tag name="KSO_WM_SLIDE_LAYOUT" val="a_d_f"/>
  <p:tag name="KSO_WM_SLIDE_LAYOUT_CNT" val="1_1_1"/>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a58e478fb0c58a947c"/>
  <p:tag name="KSO_WM_CHIP_FILLPROP" val="[[{&quot;text_align&quot;:&quot;lm&quot;,&quot;text_direction&quot;:&quot;horizontal&quot;,&quot;support_big_font&quot;:false,&quot;fill_id&quot;:&quot;c934b58042b44607bfcc30469ccc57d1&quot;,&quot;fill_align&quot;:&quot;lm&quot;,&quot;chip_types&quot;:[&quot;header&quot;]},{&quot;text_align&quot;:&quot;lm&quot;,&quot;text_direction&quot;:&quot;horizontal&quot;,&quot;support_big_font&quot;:true,&quot;fill_id&quot;:&quot;7677cba5f67942a4965523ce6c2a8e77&quot;,&quot;fill_align&quot;:&quot;lm&quot;,&quot;chip_types&quot;:[&quot;text&quot;]},{&quot;text_align&quot;:&quot;lm&quot;,&quot;text_direction&quot;:&quot;horizontal&quot;,&quot;support_big_font&quot;:false,&quot;fill_id&quot;:&quot;348d184d796e46aeb0eef14c0a5d8cca&quot;,&quot;fill_align&quot;:&quot;lm&quot;,&quot;chip_types&quot;:[&quot;text&quot;,&quot;picture&quot;]}]]"/>
  <p:tag name="KSO_WM_SLIDE_LAYOUT_INFO" val="{&quot;id&quot;:&quot;2020-11-10T14:44:02&quot;,&quot;maxSize&quot;:{&quot;size1&quot;:13.5},&quot;minSize&quot;:{&quot;size1&quot;:13.5},&quot;normalSize&quot;:{&quot;size1&quot;:13.5},&quot;subLayout&quot;:[{&quot;backgroundInfo&quot;:[{&quot;bottom&quot;:0,&quot;bottomAbs&quot;:false,&quot;left&quot;:0,&quot;leftAbs&quot;:false,&quot;right&quot;:0,&quot;rightAbs&quot;:false,&quot;top&quot;:0,&quot;topAbs&quot;:false,&quot;type&quot;:&quot;navigation&quot;}],&quot;id&quot;:&quot;2020-11-10T14:44:02&quot;,&quot;margin&quot;:{&quot;bottom&quot;:0.44999998807907104,&quot;left&quot;:1.2699999809265137,&quot;right&quot;:1.2699999809265137,&quot;top&quot;:0.42300000786781311},&quot;type&quot;:0},{&quot;id&quot;:&quot;2020-11-10T14:44:02&quot;,&quot;maxSize&quot;:{&quot;size1&quot;:35.799999999999997},&quot;minSize&quot;:{&quot;size1&quot;:35.799999999999997},&quot;normalSize&quot;:{&quot;size1&quot;:35.799999999999997},&quot;subLayout&quot;:[{&quot;id&quot;:&quot;2020-11-10T14:44:02&quot;,&quot;margin&quot;:{&quot;bottom&quot;:0,&quot;left&quot;:1.6929999589920044,&quot;right&quot;:5.0799999237060547,&quot;top&quot;:2.1170001029968262},&quot;type&quot;:0},{&quot;id&quot;:&quot;2020-11-10T14:44:02&quot;,&quot;margin&quot;:{&quot;bottom&quot;:2.1170001029968262,&quot;left&quot;:1.6779999732971191,&quot;right&quot;:1.6779999732971191,&quot;top&quot;:2.1170001029968262},&quot;type&quot;:0}],&quot;type&quot;:0}],&quot;type&quot;:0}"/>
  <p:tag name="FIXED_XID_TMP" val="5f5ee1ca4d6848d78f644aeb"/>
  <p:tag name="KSO_WM_CHIP_DECFILLPROP" val="[]"/>
  <p:tag name="KSO_WM_CHIP_GROUPID" val="5f5ee1ca4d6848d78f644aeb"/>
  <p:tag name="KSO_WM_SLIDE_BK_DARK_LIGHT" val="2"/>
  <p:tag name="KSO_WM_SLIDE_BACKGROUND_TYPE" val="navigation"/>
  <p:tag name="KSO_WM_SLIDE_SUPPORT_FEATURE_TYPE" val="0"/>
  <p:tag name="KSO_WM_TEMPLATE_ASSEMBLE_XID" val="5faa36b20f63d42c4847731f"/>
  <p:tag name="KSO_WM_TEMPLATE_ASSEMBLE_GROUPID" val="5faa36b20f63d42c4847731f"/>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5568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5568"/>
  <p:tag name="KSO_WM_UNIT_VALUE" val="159"/>
  <p:tag name="KSO_WM_TEMPLATE_ASSEMBLE_XID" val="5faa36b20f63d42c4847731f"/>
  <p:tag name="KSO_WM_TEMPLATE_ASSEMBLE_GROUPID" val="5faa36b20f63d42c4847731f"/>
</p:tagLst>
</file>

<file path=ppt/tags/tag1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5568_1*i*2"/>
  <p:tag name="KSO_WM_TEMPLATE_CATEGORY" val="diagram"/>
  <p:tag name="KSO_WM_TEMPLATE_INDEX" val="20215568"/>
  <p:tag name="KSO_WM_UNIT_LAYERLEVEL" val="1"/>
  <p:tag name="KSO_WM_TAG_VERSION" val="1.0"/>
  <p:tag name="KSO_WM_BEAUTIFY_FLAG" val="#wm#"/>
  <p:tag name="KSO_WM_UNIT_BLOCK" val="0"/>
  <p:tag name="KSO_WM_UNIT_SM_LIMIT_TYPE" val="1"/>
  <p:tag name="KSO_WM_UNIT_DEC_AREA_ID" val="9dd3b0430adf4bf1a1912fcc1a9dcd6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5ee1ca4d6848d78f644aeb"/>
  <p:tag name="KSO_WM_CHIP_XID" val="5f5f3ba58e478fb0c58a947c"/>
  <p:tag name="KSO_WM_UNIT_LINE_FORE_SCHEMECOLOR_INDEX_BRIGHTNESS" val="0"/>
  <p:tag name="KSO_WM_UNIT_LINE_FORE_SCHEMECOLOR_INDEX" val="1"/>
  <p:tag name="KSO_WM_UNIT_LINE_FILL_TYPE" val="2"/>
  <p:tag name="KSO_WM_TEMPLATE_ASSEMBLE_XID" val="5faa36b20f63d42c4847731f"/>
  <p:tag name="KSO_WM_TEMPLATE_ASSEMBLE_GROUPID" val="5faa36b20f63d42c4847731f"/>
</p:tagLst>
</file>

<file path=ppt/tags/tag19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15568_1*a*1"/>
  <p:tag name="KSO_WM_TEMPLATE_CATEGORY" val="diagram"/>
  <p:tag name="KSO_WM_TEMPLATE_INDEX" val="2021556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fd44d94fe7d54661a0e2372afda4d4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8e2517ba34df4a86b638b5d5517da4b2"/>
  <p:tag name="KSO_WM_UNIT_TEXT_FILL_FORE_SCHEMECOLOR_INDEX_BRIGHTNESS" val="0"/>
  <p:tag name="KSO_WM_UNIT_TEXT_FILL_FORE_SCHEMECOLOR_INDEX" val="13"/>
  <p:tag name="KSO_WM_UNIT_TEXT_FILL_TYPE" val="1"/>
  <p:tag name="KSO_WM_TEMPLATE_ASSEMBLE_XID" val="5faa36b20f63d42c4847731f"/>
  <p:tag name="KSO_WM_TEMPLATE_ASSEMBLE_GROUPID" val="5faa36b20f63d42c4847731f"/>
</p:tagLst>
</file>

<file path=ppt/tags/tag193.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568_1*f*1"/>
  <p:tag name="KSO_WM_TEMPLATE_CATEGORY" val="diagram"/>
  <p:tag name="KSO_WM_TEMPLATE_INDEX" val="20215568"/>
  <p:tag name="KSO_WM_UNIT_LAYERLEVEL" val="1"/>
  <p:tag name="KSO_WM_TAG_VERSION" val="1.0"/>
  <p:tag name="KSO_WM_BEAUTIFY_FLAG" val="#wm#"/>
  <p:tag name="KSO_WM_UNIT_DEFAULT_FONT" val="14;20;2"/>
  <p:tag name="KSO_WM_UNIT_BLOCK" val="0"/>
  <p:tag name="KSO_WM_UNIT_VALUE" val="74"/>
  <p:tag name="KSO_WM_UNIT_SHOW_EDIT_AREA_INDICATION" val="1"/>
  <p:tag name="KSO_WM_CHIP_GROUPID" val="5e6b05596848fb12bee65ac8"/>
  <p:tag name="KSO_WM_CHIP_XID" val="5e6b05596848fb12bee65aca"/>
  <p:tag name="KSO_WM_UNIT_DEC_AREA_ID" val="a4db21239ef34bc8ab1cb7a4daebf84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ab736fe20e8948719ddb176773a7eb26"/>
  <p:tag name="KSO_WM_UNIT_SUPPORT_BIG_FONT" val="1"/>
  <p:tag name="KSO_WM_UNIT_TEXT_FILL_FORE_SCHEMECOLOR_INDEX_BRIGHTNESS" val="0.25"/>
  <p:tag name="KSO_WM_UNIT_TEXT_FILL_FORE_SCHEMECOLOR_INDEX" val="13"/>
  <p:tag name="KSO_WM_UNIT_TEXT_FILL_TYPE" val="1"/>
  <p:tag name="KSO_WM_TEMPLATE_ASSEMBLE_XID" val="5faa36b20f63d42c4847731f"/>
  <p:tag name="KSO_WM_TEMPLATE_ASSEMBLE_GROUPID" val="5faa36b20f63d42c4847731f"/>
</p:tagLst>
</file>

<file path=ppt/tags/tag194.xml><?xml version="1.0" encoding="utf-8"?>
<p:tagLst xmlns:a="http://schemas.openxmlformats.org/drawingml/2006/main" xmlns:r="http://schemas.openxmlformats.org/officeDocument/2006/relationships" xmlns:p="http://schemas.openxmlformats.org/presentationml/2006/main">
  <p:tag name="KSO_WM_UNIT_VALUE" val="550*3046"/>
  <p:tag name="KSO_WM_UNIT_HIGHLIGHT" val="0"/>
  <p:tag name="KSO_WM_UNIT_COMPATIBLE" val="1"/>
  <p:tag name="KSO_WM_UNIT_DIAGRAM_ISNUMVISUAL" val="0"/>
  <p:tag name="KSO_WM_UNIT_DIAGRAM_ISREFERUNIT" val="0"/>
  <p:tag name="KSO_WM_UNIT_TYPE" val="d"/>
  <p:tag name="KSO_WM_UNIT_INDEX" val="1"/>
  <p:tag name="KSO_WM_UNIT_ID" val="diagram20215568_1*d*1"/>
  <p:tag name="KSO_WM_TEMPLATE_CATEGORY" val="diagram"/>
  <p:tag name="KSO_WM_TEMPLATE_INDEX" val="20215568"/>
  <p:tag name="KSO_WM_UNIT_LAYERLEVEL" val="1"/>
  <p:tag name="KSO_WM_TAG_VERSION" val="1.0"/>
  <p:tag name="KSO_WM_BEAUTIFY_FLAG" val="#wm#"/>
  <p:tag name="KSO_WM_CHIP_GROUPID" val="5e7310da9a230a26b9e88a19"/>
  <p:tag name="KSO_WM_CHIP_XID" val="5e7310da9a230a26b9e88a1a"/>
  <p:tag name="KSO_WM_UNIT_DEC_AREA_ID" val="5a6855f235e14720b5b5f2d21191185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21826d7c11d4694bd8691402e409b6c"/>
  <p:tag name="KSO_WM_UNIT_PLACING_PICTURE" val="021826d7c11d4694bd8691402e409b6c"/>
  <p:tag name="KSO_WM_UNIT_SUPPORT_UNIT_TYPE" val="[&quot;d&quot;]"/>
  <p:tag name="KSO_WM_TEMPLATE_ASSEMBLE_XID" val="5faa36b20f63d42c4847731f"/>
  <p:tag name="KSO_WM_TEMPLATE_ASSEMBLE_GROUPID" val="5faa36b20f63d42c4847731f"/>
</p:tagLst>
</file>

<file path=ppt/tags/tag195.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1"/>
  <p:tag name="KSO_WM_UNIT_DEC_AREA_ID" val="f4449a6aa6034106bd9c9014a46abef8"/>
  <p:tag name="KSO_WM_UNIT_HIGHLIGHT" val="0"/>
  <p:tag name="KSO_WM_UNIT_COMPATIBLE" val="0"/>
  <p:tag name="KSO_WM_UNIT_DIAGRAM_ISNUMVISUAL" val="0"/>
  <p:tag name="KSO_WM_UNIT_DIAGRAM_ISREFERUNIT" val="0"/>
  <p:tag name="KSO_WM_UNIT_TYPE" val="i"/>
  <p:tag name="KSO_WM_UNIT_INDEX" val="3"/>
  <p:tag name="KSO_WM_UNIT_ID" val="diagram20215568_1*i*3"/>
  <p:tag name="KSO_WM_TEMPLATE_CATEGORY" val="diagram"/>
  <p:tag name="KSO_WM_TEMPLATE_INDEX" val="2021556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5ee1ca4d6848d78f644aeb"/>
  <p:tag name="KSO_WM_CHIP_XID" val="5f5f3ba58e478fb0c58a947c"/>
  <p:tag name="KSO_WM_TEMPLATE_ASSEMBLE_XID" val="5faa36b20f63d42c4847731f"/>
  <p:tag name="KSO_WM_TEMPLATE_ASSEMBLE_GROUPID" val="5faa36b20f63d42c4847731f"/>
</p:tagLst>
</file>

<file path=ppt/tags/tag196.xml><?xml version="1.0" encoding="utf-8"?>
<p:tagLst xmlns:a="http://schemas.openxmlformats.org/drawingml/2006/main" xmlns:r="http://schemas.openxmlformats.org/officeDocument/2006/relationships" xmlns:p="http://schemas.openxmlformats.org/presentationml/2006/main">
  <p:tag name="KSO_WM_UNIT_SM_LIMIT_TYPE" val="1"/>
  <p:tag name="KSO_WM_UNIT_HIGHLIGHT" val="0"/>
  <p:tag name="KSO_WM_UNIT_COMPATIBLE" val="0"/>
  <p:tag name="KSO_WM_UNIT_DIAGRAM_ISNUMVISUAL" val="0"/>
  <p:tag name="KSO_WM_UNIT_DIAGRAM_ISREFERUNIT" val="0"/>
  <p:tag name="KSO_WM_UNIT_TYPE" val="i"/>
  <p:tag name="KSO_WM_UNIT_INDEX" val="4"/>
  <p:tag name="KSO_WM_UNIT_ID" val="diagram20215568_1*i*4"/>
  <p:tag name="KSO_WM_TEMPLATE_CATEGORY" val="diagram"/>
  <p:tag name="KSO_WM_TEMPLATE_INDEX" val="20215568"/>
  <p:tag name="KSO_WM_UNIT_LAYERLEVEL" val="1"/>
  <p:tag name="KSO_WM_TAG_VERSION" val="1.0"/>
  <p:tag name="KSO_WM_BEAUTIFY_FLAG" val="#wm#"/>
  <p:tag name="KSO_WM_CHIP_GROUPID" val="5f5ee1ca4d6848d78f644aeb"/>
  <p:tag name="KSO_WM_CHIP_XID" val="5f5f3ba58e478fb0c58a947c"/>
  <p:tag name="KSO_WM_UNIT_TEXT_FILL_FORE_SCHEMECOLOR_INDEX_BRIGHTNESS" val="0"/>
  <p:tag name="KSO_WM_UNIT_TEXT_FILL_FORE_SCHEMECOLOR_INDEX" val="13"/>
  <p:tag name="KSO_WM_UNIT_TEXT_FILL_TYPE" val="1"/>
  <p:tag name="KSO_WM_UNIT_VALUE" val="6"/>
  <p:tag name="KSO_WM_TEMPLATE_ASSEMBLE_XID" val="5faa36b20f63d42c4847731f"/>
  <p:tag name="KSO_WM_TEMPLATE_ASSEMBLE_GROUPID" val="5faa36b20f63d42c4847731f"/>
</p:tagLst>
</file>

<file path=ppt/tags/tag197.xml><?xml version="1.0" encoding="utf-8"?>
<p:tagLst xmlns:a="http://schemas.openxmlformats.org/drawingml/2006/main" xmlns:r="http://schemas.openxmlformats.org/officeDocument/2006/relationships" xmlns:p="http://schemas.openxmlformats.org/presentationml/2006/main">
  <p:tag name="KSO_WM_UNIT_SM_LIMIT_TYPE" val="1"/>
  <p:tag name="KSO_WM_UNIT_HIGHLIGHT" val="0"/>
  <p:tag name="KSO_WM_UNIT_COMPATIBLE" val="0"/>
  <p:tag name="KSO_WM_UNIT_DIAGRAM_ISNUMVISUAL" val="0"/>
  <p:tag name="KSO_WM_UNIT_DIAGRAM_ISREFERUNIT" val="0"/>
  <p:tag name="KSO_WM_UNIT_TYPE" val="i"/>
  <p:tag name="KSO_WM_UNIT_INDEX" val="5"/>
  <p:tag name="KSO_WM_UNIT_ID" val="diagram20215568_1*i*5"/>
  <p:tag name="KSO_WM_TEMPLATE_CATEGORY" val="diagram"/>
  <p:tag name="KSO_WM_TEMPLATE_INDEX" val="20215568"/>
  <p:tag name="KSO_WM_UNIT_LAYERLEVEL" val="1"/>
  <p:tag name="KSO_WM_TAG_VERSION" val="1.0"/>
  <p:tag name="KSO_WM_BEAUTIFY_FLAG" val="#wm#"/>
  <p:tag name="KSO_WM_CHIP_GROUPID" val="5f5ee1ca4d6848d78f644aeb"/>
  <p:tag name="KSO_WM_CHIP_XID" val="5f5f3ba58e478fb0c58a947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6"/>
  <p:tag name="KSO_WM_TEMPLATE_ASSEMBLE_XID" val="5faa36b20f63d42c4847731f"/>
  <p:tag name="KSO_WM_TEMPLATE_ASSEMBLE_GROUPID" val="5faa36b20f63d42c4847731f"/>
</p:tagLst>
</file>

<file path=ppt/tags/tag198.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1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2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203.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204.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205.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206.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207.xml><?xml version="1.0" encoding="utf-8"?>
<p:tagLst xmlns:a="http://schemas.openxmlformats.org/drawingml/2006/main" xmlns:r="http://schemas.openxmlformats.org/officeDocument/2006/relationships" xmlns:p="http://schemas.openxmlformats.org/presentationml/2006/main">
  <p:tag name="KSO_WM_SLIDE_ID" val="diagram20211164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468"/>
  <p:tag name="KSO_WM_SLIDE_POSITION" val="0*0"/>
  <p:tag name="KSO_WM_TAG_VERSION" val="1.0"/>
  <p:tag name="KSO_WM_BEAUTIFY_FLAG" val="#wm#"/>
  <p:tag name="KSO_WM_TEMPLATE_CATEGORY" val="diagram"/>
  <p:tag name="KSO_WM_TEMPLATE_INDEX" val="20211164"/>
  <p:tag name="KSO_WM_SLIDE_LAYOUT" val="a_f"/>
  <p:tag name="KSO_WM_SLIDE_LAYOUT_CNT" val="1_2"/>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a58e478fb0c58a947c"/>
  <p:tag name="KSO_WM_CHIP_FILLPROP" val="[[{&quot;text_align&quot;:&quot;lm&quot;,&quot;text_direction&quot;:&quot;horizontal&quot;,&quot;support_big_font&quot;:false,&quot;fill_id&quot;:&quot;c934b58042b44607bfcc30469ccc57d1&quot;,&quot;fill_align&quot;:&quot;lm&quot;,&quot;chip_types&quot;:[&quot;header&quot;]},{&quot;text_align&quot;:&quot;lm&quot;,&quot;text_direction&quot;:&quot;horizontal&quot;,&quot;support_big_font&quot;:true,&quot;fill_id&quot;:&quot;7677cba5f67942a4965523ce6c2a8e77&quot;,&quot;fill_align&quot;:&quot;lm&quot;,&quot;chip_types&quot;:[&quot;text&quot;]},{&quot;text_align&quot;:&quot;lm&quot;,&quot;text_direction&quot;:&quot;horizontal&quot;,&quot;support_big_font&quot;:false,&quot;fill_id&quot;:&quot;348d184d796e46aeb0eef14c0a5d8cca&quot;,&quot;fill_align&quot;:&quot;lm&quot;,&quot;chip_types&quot;:[&quot;text&quot;,&quot;picture&quot;]}]]"/>
  <p:tag name="KSO_WM_SLIDE_LAYOUT_INFO" val="{&quot;id&quot;:&quot;2020-11-10T14:44:02&quot;,&quot;maxSize&quot;:{&quot;size1&quot;:13.5},&quot;minSize&quot;:{&quot;size1&quot;:13.5},&quot;normalSize&quot;:{&quot;size1&quot;:13.5},&quot;subLayout&quot;:[{&quot;backgroundInfo&quot;:[{&quot;bottom&quot;:0,&quot;bottomAbs&quot;:false,&quot;left&quot;:0,&quot;leftAbs&quot;:false,&quot;right&quot;:0,&quot;rightAbs&quot;:false,&quot;top&quot;:0,&quot;topAbs&quot;:false,&quot;type&quot;:&quot;navigation&quot;}],&quot;id&quot;:&quot;2020-11-10T14:44:02&quot;,&quot;margin&quot;:{&quot;bottom&quot;:0.44999998807907104,&quot;left&quot;:1.2699999809265137,&quot;right&quot;:1.2699999809265137,&quot;top&quot;:0.42300000786781311},&quot;type&quot;:0},{&quot;id&quot;:&quot;2020-11-10T14:44:02&quot;,&quot;maxSize&quot;:{&quot;size1&quot;:35.799999999999997},&quot;minSize&quot;:{&quot;size1&quot;:35.799999999999997},&quot;normalSize&quot;:{&quot;size1&quot;:35.799999999999997},&quot;subLayout&quot;:[{&quot;id&quot;:&quot;2020-11-10T14:44:02&quot;,&quot;margin&quot;:{&quot;bottom&quot;:0,&quot;left&quot;:1.6929999589920044,&quot;right&quot;:5.0799999237060547,&quot;top&quot;:2.1170001029968262},&quot;type&quot;:0},{&quot;id&quot;:&quot;2020-11-10T14:44:02&quot;,&quot;margin&quot;:{&quot;bottom&quot;:2.1170001029968262,&quot;left&quot;:1.6779999732971191,&quot;right&quot;:1.6779999732971191,&quot;top&quot;:2.1170001029968262},&quot;type&quot;:0}],&quot;type&quot;:0}],&quot;type&quot;:0}"/>
  <p:tag name="FIXED_XID_TMP" val="5f5ee1ca4d6848d78f644aeb"/>
  <p:tag name="KSO_WM_CHIP_DECFILLPROP" val="[]"/>
  <p:tag name="KSO_WM_CHIP_GROUPID" val="5f5ee1ca4d6848d78f644aeb"/>
  <p:tag name="KSO_WM_SLIDE_BK_DARK_LIGHT" val="2"/>
  <p:tag name="KSO_WM_SLIDE_BACKGROUND_TYPE" val="navigation"/>
  <p:tag name="KSO_WM_SLIDE_SUPPORT_FEATURE_TYPE" val="0"/>
  <p:tag name="KSO_WM_TEMPLATE_ASSEMBLE_XID" val="5faa36b20f63d42c48477320"/>
  <p:tag name="KSO_WM_TEMPLATE_ASSEMBLE_GROUPID" val="5faa36b20f63d42c48477320"/>
</p:tagLst>
</file>

<file path=ppt/tags/tag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1164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1164"/>
  <p:tag name="KSO_WM_UNIT_VALUE" val="159"/>
  <p:tag name="KSO_WM_TEMPLATE_ASSEMBLE_XID" val="5faa36b20f63d42c48477320"/>
  <p:tag name="KSO_WM_TEMPLATE_ASSEMBLE_GROUPID" val="5faa36b20f63d42c48477320"/>
</p:tagLst>
</file>

<file path=ppt/tags/tag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1164_1*i*2"/>
  <p:tag name="KSO_WM_TEMPLATE_CATEGORY" val="diagram"/>
  <p:tag name="KSO_WM_TEMPLATE_INDEX" val="20211164"/>
  <p:tag name="KSO_WM_UNIT_LAYERLEVEL" val="1"/>
  <p:tag name="KSO_WM_TAG_VERSION" val="1.0"/>
  <p:tag name="KSO_WM_BEAUTIFY_FLAG" val="#wm#"/>
  <p:tag name="KSO_WM_UNIT_BLOCK" val="0"/>
  <p:tag name="KSO_WM_UNIT_SM_LIMIT_TYPE" val="1"/>
  <p:tag name="KSO_WM_UNIT_DEC_AREA_ID" val="9dd3b0430adf4bf1a1912fcc1a9dcd6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5ee1ca4d6848d78f644aeb"/>
  <p:tag name="KSO_WM_CHIP_XID" val="5f5f3ba58e478fb0c58a947c"/>
  <p:tag name="KSO_WM_UNIT_LINE_FORE_SCHEMECOLOR_INDEX_BRIGHTNESS" val="0"/>
  <p:tag name="KSO_WM_UNIT_LINE_FORE_SCHEMECOLOR_INDEX" val="1"/>
  <p:tag name="KSO_WM_UNIT_LINE_FILL_TYPE" val="2"/>
  <p:tag name="KSO_WM_TEMPLATE_ASSEMBLE_XID" val="5faa36b20f63d42c48477320"/>
  <p:tag name="KSO_WM_TEMPLATE_ASSEMBLE_GROUPID" val="5faa36b20f63d42c48477320"/>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11164_1*a*1"/>
  <p:tag name="KSO_WM_TEMPLATE_CATEGORY" val="diagram"/>
  <p:tag name="KSO_WM_TEMPLATE_INDEX" val="20211164"/>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3df3f12ea9af47c98e831e58320843a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a02a206f3115449c85dd8587ddf9d2a9"/>
  <p:tag name="KSO_WM_UNIT_TEXT_FILL_FORE_SCHEMECOLOR_INDEX_BRIGHTNESS" val="0"/>
  <p:tag name="KSO_WM_UNIT_TEXT_FILL_FORE_SCHEMECOLOR_INDEX" val="13"/>
  <p:tag name="KSO_WM_UNIT_TEXT_FILL_TYPE" val="1"/>
  <p:tag name="KSO_WM_TEMPLATE_ASSEMBLE_XID" val="5faa36b20f63d42c48477320"/>
  <p:tag name="KSO_WM_TEMPLATE_ASSEMBLE_GROUPID" val="5faa36b20f63d42c48477320"/>
</p:tagLst>
</file>

<file path=ppt/tags/tag211.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1164_1*f*2"/>
  <p:tag name="KSO_WM_TEMPLATE_CATEGORY" val="diagram"/>
  <p:tag name="KSO_WM_TEMPLATE_INDEX" val="20211164"/>
  <p:tag name="KSO_WM_UNIT_LAYERLEVEL" val="1"/>
  <p:tag name="KSO_WM_TAG_VERSION" val="1.0"/>
  <p:tag name="KSO_WM_BEAUTIFY_FLAG" val="#wm#"/>
  <p:tag name="KSO_WM_UNIT_DEFAULT_FONT" val="14;20;2"/>
  <p:tag name="KSO_WM_UNIT_BLOCK" val="0"/>
  <p:tag name="KSO_WM_UNIT_VALUE" val="74"/>
  <p:tag name="KSO_WM_UNIT_SHOW_EDIT_AREA_INDICATION" val="1"/>
  <p:tag name="KSO_WM_CHIP_GROUPID" val="5e6b05596848fb12bee65ac8"/>
  <p:tag name="KSO_WM_CHIP_XID" val="5e6b05596848fb12bee65aca"/>
  <p:tag name="KSO_WM_UNIT_DEC_AREA_ID" val="cb1baa1a7f72431a8739e97e49d24b7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e86adfe269f5461384e4aa7dad9a451e"/>
  <p:tag name="KSO_WM_UNIT_SUPPORT_BIG_FONT" val="1"/>
  <p:tag name="KSO_WM_UNIT_TEXT_FILL_FORE_SCHEMECOLOR_INDEX_BRIGHTNESS" val="0.25"/>
  <p:tag name="KSO_WM_UNIT_TEXT_FILL_FORE_SCHEMECOLOR_INDEX" val="13"/>
  <p:tag name="KSO_WM_UNIT_TEXT_FILL_TYPE" val="1"/>
  <p:tag name="KSO_WM_TEMPLATE_ASSEMBLE_XID" val="5faa36b20f63d42c48477320"/>
  <p:tag name="KSO_WM_TEMPLATE_ASSEMBLE_GROUPID" val="5faa36b20f63d42c48477320"/>
  <p:tag name="KSO_WM_UNIT_SMARTLAYOUT_COMPRESS_INFO" val="{&#10;    &quot;id&quot;: &quot;2020-11-10T14:44:02&quot;,&#10;    &quot;max&quot;: 1.5999212598425174,&#10;    &quot;topChanged&quot;: 1.5999212598425174&#10;}&#10;"/>
</p:tagLst>
</file>

<file path=ppt/tags/tag212.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164_1*f*1"/>
  <p:tag name="KSO_WM_TEMPLATE_CATEGORY" val="diagram"/>
  <p:tag name="KSO_WM_TEMPLATE_INDEX" val="20211164"/>
  <p:tag name="KSO_WM_UNIT_LAYERLEVEL" val="1"/>
  <p:tag name="KSO_WM_TAG_VERSION" val="1.0"/>
  <p:tag name="KSO_WM_BEAUTIFY_FLAG" val="#wm#"/>
  <p:tag name="KSO_WM_UNIT_DEFAULT_FONT" val="14;20;2"/>
  <p:tag name="KSO_WM_UNIT_BLOCK" val="0"/>
  <p:tag name="KSO_WM_UNIT_VALUE" val="215"/>
  <p:tag name="KSO_WM_UNIT_SHOW_EDIT_AREA_INDICATION" val="1"/>
  <p:tag name="KSO_WM_CHIP_GROUPID" val="5e6b05596848fb12bee65ac8"/>
  <p:tag name="KSO_WM_CHIP_XID" val="5e6b05596848fb12bee65aca"/>
  <p:tag name="KSO_WM_UNIT_DEC_AREA_ID" val="110b23af71e64844b2668b1bffa520f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91921f707e534676ab53049dada1c9de"/>
  <p:tag name="KSO_WM_UNIT_SUPPORT_UNIT_TYPE" val="[&quot;d&quot;]"/>
  <p:tag name="KSO_WM_UNIT_TEXT_FILL_FORE_SCHEMECOLOR_INDEX_BRIGHTNESS" val="0.25"/>
  <p:tag name="KSO_WM_UNIT_TEXT_FILL_FORE_SCHEMECOLOR_INDEX" val="13"/>
  <p:tag name="KSO_WM_UNIT_TEXT_FILL_TYPE" val="1"/>
  <p:tag name="KSO_WM_TEMPLATE_ASSEMBLE_XID" val="5faa36b20f63d42c48477320"/>
  <p:tag name="KSO_WM_TEMPLATE_ASSEMBLE_GROUPID" val="5faa36b20f63d42c48477320"/>
</p:tagLst>
</file>

<file path=ppt/tags/tag213.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1"/>
  <p:tag name="KSO_WM_UNIT_DEC_AREA_ID" val="f4449a6aa6034106bd9c9014a46abef8"/>
  <p:tag name="KSO_WM_UNIT_HIGHLIGHT" val="0"/>
  <p:tag name="KSO_WM_UNIT_COMPATIBLE" val="0"/>
  <p:tag name="KSO_WM_UNIT_DIAGRAM_ISNUMVISUAL" val="0"/>
  <p:tag name="KSO_WM_UNIT_DIAGRAM_ISREFERUNIT" val="0"/>
  <p:tag name="KSO_WM_UNIT_TYPE" val="i"/>
  <p:tag name="KSO_WM_UNIT_INDEX" val="3"/>
  <p:tag name="KSO_WM_UNIT_ID" val="diagram20211164_1*i*3"/>
  <p:tag name="KSO_WM_TEMPLATE_CATEGORY" val="diagram"/>
  <p:tag name="KSO_WM_TEMPLATE_INDEX" val="20211164"/>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5ee1ca4d6848d78f644aeb"/>
  <p:tag name="KSO_WM_CHIP_XID" val="5f5f3ba58e478fb0c58a947c"/>
  <p:tag name="KSO_WM_TEMPLATE_ASSEMBLE_XID" val="5faa36b20f63d42c48477320"/>
  <p:tag name="KSO_WM_TEMPLATE_ASSEMBLE_GROUPID" val="5faa36b20f63d42c48477320"/>
</p:tagLst>
</file>

<file path=ppt/tags/tag214.xml><?xml version="1.0" encoding="utf-8"?>
<p:tagLst xmlns:a="http://schemas.openxmlformats.org/drawingml/2006/main" xmlns:r="http://schemas.openxmlformats.org/officeDocument/2006/relationships" xmlns:p="http://schemas.openxmlformats.org/presentationml/2006/main">
  <p:tag name="KSO_WM_UNIT_SM_LIMIT_TYPE" val="1"/>
  <p:tag name="KSO_WM_UNIT_HIGHLIGHT" val="0"/>
  <p:tag name="KSO_WM_UNIT_COMPATIBLE" val="0"/>
  <p:tag name="KSO_WM_UNIT_DIAGRAM_ISNUMVISUAL" val="0"/>
  <p:tag name="KSO_WM_UNIT_DIAGRAM_ISREFERUNIT" val="0"/>
  <p:tag name="KSO_WM_UNIT_TYPE" val="i"/>
  <p:tag name="KSO_WM_UNIT_INDEX" val="4"/>
  <p:tag name="KSO_WM_UNIT_ID" val="diagram20211164_1*i*4"/>
  <p:tag name="KSO_WM_TEMPLATE_CATEGORY" val="diagram"/>
  <p:tag name="KSO_WM_TEMPLATE_INDEX" val="20211164"/>
  <p:tag name="KSO_WM_UNIT_LAYERLEVEL" val="1"/>
  <p:tag name="KSO_WM_TAG_VERSION" val="1.0"/>
  <p:tag name="KSO_WM_BEAUTIFY_FLAG" val="#wm#"/>
  <p:tag name="KSO_WM_CHIP_GROUPID" val="5f5ee1ca4d6848d78f644aeb"/>
  <p:tag name="KSO_WM_CHIP_XID" val="5f5f3ba58e478fb0c58a947c"/>
  <p:tag name="KSO_WM_UNIT_TEXT_FILL_FORE_SCHEMECOLOR_INDEX_BRIGHTNESS" val="0"/>
  <p:tag name="KSO_WM_UNIT_TEXT_FILL_FORE_SCHEMECOLOR_INDEX" val="13"/>
  <p:tag name="KSO_WM_UNIT_TEXT_FILL_TYPE" val="1"/>
  <p:tag name="KSO_WM_UNIT_VALUE" val="6"/>
  <p:tag name="KSO_WM_TEMPLATE_ASSEMBLE_XID" val="5faa36b20f63d42c48477320"/>
  <p:tag name="KSO_WM_TEMPLATE_ASSEMBLE_GROUPID" val="5faa36b20f63d42c48477320"/>
</p:tagLst>
</file>

<file path=ppt/tags/tag215.xml><?xml version="1.0" encoding="utf-8"?>
<p:tagLst xmlns:a="http://schemas.openxmlformats.org/drawingml/2006/main" xmlns:r="http://schemas.openxmlformats.org/officeDocument/2006/relationships" xmlns:p="http://schemas.openxmlformats.org/presentationml/2006/main">
  <p:tag name="KSO_WM_UNIT_SM_LIMIT_TYPE" val="1"/>
  <p:tag name="KSO_WM_UNIT_HIGHLIGHT" val="0"/>
  <p:tag name="KSO_WM_UNIT_COMPATIBLE" val="0"/>
  <p:tag name="KSO_WM_UNIT_DIAGRAM_ISNUMVISUAL" val="0"/>
  <p:tag name="KSO_WM_UNIT_DIAGRAM_ISREFERUNIT" val="0"/>
  <p:tag name="KSO_WM_UNIT_TYPE" val="i"/>
  <p:tag name="KSO_WM_UNIT_INDEX" val="5"/>
  <p:tag name="KSO_WM_UNIT_ID" val="diagram20211164_1*i*5"/>
  <p:tag name="KSO_WM_TEMPLATE_CATEGORY" val="diagram"/>
  <p:tag name="KSO_WM_TEMPLATE_INDEX" val="20211164"/>
  <p:tag name="KSO_WM_UNIT_LAYERLEVEL" val="1"/>
  <p:tag name="KSO_WM_TAG_VERSION" val="1.0"/>
  <p:tag name="KSO_WM_BEAUTIFY_FLAG" val="#wm#"/>
  <p:tag name="KSO_WM_CHIP_GROUPID" val="5f5ee1ca4d6848d78f644aeb"/>
  <p:tag name="KSO_WM_CHIP_XID" val="5f5f3ba58e478fb0c58a947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6"/>
  <p:tag name="KSO_WM_TEMPLATE_ASSEMBLE_XID" val="5faa36b20f63d42c48477320"/>
  <p:tag name="KSO_WM_TEMPLATE_ASSEMBLE_GROUPID" val="5faa36b20f63d42c48477320"/>
</p:tagLst>
</file>

<file path=ppt/tags/tag216.xml><?xml version="1.0" encoding="utf-8"?>
<p:tagLst xmlns:a="http://schemas.openxmlformats.org/drawingml/2006/main" xmlns:r="http://schemas.openxmlformats.org/officeDocument/2006/relationships" xmlns:p="http://schemas.openxmlformats.org/presentationml/2006/main">
  <p:tag name="KSO_WM_SLIDE_ID" val="diagram20211164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468"/>
  <p:tag name="KSO_WM_SLIDE_POSITION" val="0*0"/>
  <p:tag name="KSO_WM_TAG_VERSION" val="1.0"/>
  <p:tag name="KSO_WM_BEAUTIFY_FLAG" val="#wm#"/>
  <p:tag name="KSO_WM_TEMPLATE_CATEGORY" val="diagram"/>
  <p:tag name="KSO_WM_TEMPLATE_INDEX" val="20211164"/>
  <p:tag name="KSO_WM_SLIDE_LAYOUT" val="a_f"/>
  <p:tag name="KSO_WM_SLIDE_LAYOUT_CNT" val="1_2"/>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a58e478fb0c58a947c"/>
  <p:tag name="KSO_WM_CHIP_FILLPROP" val="[[{&quot;text_align&quot;:&quot;lm&quot;,&quot;text_direction&quot;:&quot;horizontal&quot;,&quot;support_big_font&quot;:false,&quot;fill_id&quot;:&quot;c934b58042b44607bfcc30469ccc57d1&quot;,&quot;fill_align&quot;:&quot;lm&quot;,&quot;chip_types&quot;:[&quot;header&quot;]},{&quot;text_align&quot;:&quot;lm&quot;,&quot;text_direction&quot;:&quot;horizontal&quot;,&quot;support_big_font&quot;:true,&quot;fill_id&quot;:&quot;7677cba5f67942a4965523ce6c2a8e77&quot;,&quot;fill_align&quot;:&quot;lm&quot;,&quot;chip_types&quot;:[&quot;text&quot;]},{&quot;text_align&quot;:&quot;lm&quot;,&quot;text_direction&quot;:&quot;horizontal&quot;,&quot;support_big_font&quot;:false,&quot;fill_id&quot;:&quot;348d184d796e46aeb0eef14c0a5d8cca&quot;,&quot;fill_align&quot;:&quot;lm&quot;,&quot;chip_types&quot;:[&quot;text&quot;,&quot;picture&quot;]}]]"/>
  <p:tag name="KSO_WM_SLIDE_LAYOUT_INFO" val="{&quot;id&quot;:&quot;2020-11-10T14:44:02&quot;,&quot;maxSize&quot;:{&quot;size1&quot;:13.5},&quot;minSize&quot;:{&quot;size1&quot;:13.5},&quot;normalSize&quot;:{&quot;size1&quot;:13.5},&quot;subLayout&quot;:[{&quot;backgroundInfo&quot;:[{&quot;bottom&quot;:0,&quot;bottomAbs&quot;:false,&quot;left&quot;:0,&quot;leftAbs&quot;:false,&quot;right&quot;:0,&quot;rightAbs&quot;:false,&quot;top&quot;:0,&quot;topAbs&quot;:false,&quot;type&quot;:&quot;navigation&quot;}],&quot;id&quot;:&quot;2020-11-10T14:44:02&quot;,&quot;margin&quot;:{&quot;bottom&quot;:0.44999998807907104,&quot;left&quot;:1.2699999809265137,&quot;right&quot;:1.2699999809265137,&quot;top&quot;:0.42300000786781311},&quot;type&quot;:0},{&quot;id&quot;:&quot;2020-11-10T14:44:02&quot;,&quot;maxSize&quot;:{&quot;size1&quot;:35.799999999999997},&quot;minSize&quot;:{&quot;size1&quot;:35.799999999999997},&quot;normalSize&quot;:{&quot;size1&quot;:35.799999999999997},&quot;subLayout&quot;:[{&quot;id&quot;:&quot;2020-11-10T14:44:02&quot;,&quot;margin&quot;:{&quot;bottom&quot;:0,&quot;left&quot;:1.6929999589920044,&quot;right&quot;:5.0799999237060547,&quot;top&quot;:2.1170001029968262},&quot;type&quot;:0},{&quot;id&quot;:&quot;2020-11-10T14:44:02&quot;,&quot;margin&quot;:{&quot;bottom&quot;:2.1170001029968262,&quot;left&quot;:1.6779999732971191,&quot;right&quot;:1.6779999732971191,&quot;top&quot;:2.1170001029968262},&quot;type&quot;:0}],&quot;type&quot;:0}],&quot;type&quot;:0}"/>
  <p:tag name="FIXED_XID_TMP" val="5f5ee1ca4d6848d78f644aeb"/>
  <p:tag name="KSO_WM_CHIP_DECFILLPROP" val="[]"/>
  <p:tag name="KSO_WM_CHIP_GROUPID" val="5f5ee1ca4d6848d78f644aeb"/>
  <p:tag name="KSO_WM_SLIDE_BK_DARK_LIGHT" val="2"/>
  <p:tag name="KSO_WM_SLIDE_BACKGROUND_TYPE" val="navigation"/>
  <p:tag name="KSO_WM_SLIDE_SUPPORT_FEATURE_TYPE" val="0"/>
  <p:tag name="KSO_WM_TEMPLATE_ASSEMBLE_XID" val="5faa36b20f63d42c48477320"/>
  <p:tag name="KSO_WM_TEMPLATE_ASSEMBLE_GROUPID" val="5faa36b20f63d42c48477320"/>
</p:tagLst>
</file>

<file path=ppt/tags/tag2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1164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1164"/>
  <p:tag name="KSO_WM_UNIT_VALUE" val="159"/>
  <p:tag name="KSO_WM_TEMPLATE_ASSEMBLE_XID" val="5faa36b20f63d42c48477320"/>
  <p:tag name="KSO_WM_TEMPLATE_ASSEMBLE_GROUPID" val="5faa36b20f63d42c48477320"/>
</p:tagLst>
</file>

<file path=ppt/tags/tag2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1164_1*i*2"/>
  <p:tag name="KSO_WM_TEMPLATE_CATEGORY" val="diagram"/>
  <p:tag name="KSO_WM_TEMPLATE_INDEX" val="20211164"/>
  <p:tag name="KSO_WM_UNIT_LAYERLEVEL" val="1"/>
  <p:tag name="KSO_WM_TAG_VERSION" val="1.0"/>
  <p:tag name="KSO_WM_BEAUTIFY_FLAG" val="#wm#"/>
  <p:tag name="KSO_WM_UNIT_BLOCK" val="0"/>
  <p:tag name="KSO_WM_UNIT_SM_LIMIT_TYPE" val="1"/>
  <p:tag name="KSO_WM_UNIT_DEC_AREA_ID" val="9dd3b0430adf4bf1a1912fcc1a9dcd6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5ee1ca4d6848d78f644aeb"/>
  <p:tag name="KSO_WM_CHIP_XID" val="5f5f3ba58e478fb0c58a947c"/>
  <p:tag name="KSO_WM_UNIT_LINE_FORE_SCHEMECOLOR_INDEX_BRIGHTNESS" val="0"/>
  <p:tag name="KSO_WM_UNIT_LINE_FORE_SCHEMECOLOR_INDEX" val="1"/>
  <p:tag name="KSO_WM_UNIT_LINE_FILL_TYPE" val="2"/>
  <p:tag name="KSO_WM_TEMPLATE_ASSEMBLE_XID" val="5faa36b20f63d42c48477320"/>
  <p:tag name="KSO_WM_TEMPLATE_ASSEMBLE_GROUPID" val="5faa36b20f63d42c48477320"/>
</p:tagLst>
</file>

<file path=ppt/tags/tag21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11164_1*a*1"/>
  <p:tag name="KSO_WM_TEMPLATE_CATEGORY" val="diagram"/>
  <p:tag name="KSO_WM_TEMPLATE_INDEX" val="20211164"/>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3df3f12ea9af47c98e831e58320843a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a02a206f3115449c85dd8587ddf9d2a9"/>
  <p:tag name="KSO_WM_UNIT_TEXT_FILL_FORE_SCHEMECOLOR_INDEX_BRIGHTNESS" val="0"/>
  <p:tag name="KSO_WM_UNIT_TEXT_FILL_FORE_SCHEMECOLOR_INDEX" val="13"/>
  <p:tag name="KSO_WM_UNIT_TEXT_FILL_TYPE" val="1"/>
  <p:tag name="KSO_WM_TEMPLATE_ASSEMBLE_XID" val="5faa36b20f63d42c48477320"/>
  <p:tag name="KSO_WM_TEMPLATE_ASSEMBLE_GROUPID" val="5faa36b20f63d42c48477320"/>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1164_1*f*2"/>
  <p:tag name="KSO_WM_TEMPLATE_CATEGORY" val="diagram"/>
  <p:tag name="KSO_WM_TEMPLATE_INDEX" val="20211164"/>
  <p:tag name="KSO_WM_UNIT_LAYERLEVEL" val="1"/>
  <p:tag name="KSO_WM_TAG_VERSION" val="1.0"/>
  <p:tag name="KSO_WM_BEAUTIFY_FLAG" val="#wm#"/>
  <p:tag name="KSO_WM_UNIT_DEFAULT_FONT" val="14;20;2"/>
  <p:tag name="KSO_WM_UNIT_BLOCK" val="0"/>
  <p:tag name="KSO_WM_UNIT_VALUE" val="74"/>
  <p:tag name="KSO_WM_UNIT_SHOW_EDIT_AREA_INDICATION" val="1"/>
  <p:tag name="KSO_WM_CHIP_GROUPID" val="5e6b05596848fb12bee65ac8"/>
  <p:tag name="KSO_WM_CHIP_XID" val="5e6b05596848fb12bee65aca"/>
  <p:tag name="KSO_WM_UNIT_DEC_AREA_ID" val="cb1baa1a7f72431a8739e97e49d24b7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e86adfe269f5461384e4aa7dad9a451e"/>
  <p:tag name="KSO_WM_UNIT_SUPPORT_BIG_FONT" val="1"/>
  <p:tag name="KSO_WM_UNIT_TEXT_FILL_FORE_SCHEMECOLOR_INDEX_BRIGHTNESS" val="0.25"/>
  <p:tag name="KSO_WM_UNIT_TEXT_FILL_FORE_SCHEMECOLOR_INDEX" val="13"/>
  <p:tag name="KSO_WM_UNIT_TEXT_FILL_TYPE" val="1"/>
  <p:tag name="KSO_WM_TEMPLATE_ASSEMBLE_XID" val="5faa36b20f63d42c48477320"/>
  <p:tag name="KSO_WM_TEMPLATE_ASSEMBLE_GROUPID" val="5faa36b20f63d42c48477320"/>
</p:tagLst>
</file>

<file path=ppt/tags/tag221.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164_1*f*1"/>
  <p:tag name="KSO_WM_TEMPLATE_CATEGORY" val="diagram"/>
  <p:tag name="KSO_WM_TEMPLATE_INDEX" val="20211164"/>
  <p:tag name="KSO_WM_UNIT_LAYERLEVEL" val="1"/>
  <p:tag name="KSO_WM_TAG_VERSION" val="1.0"/>
  <p:tag name="KSO_WM_BEAUTIFY_FLAG" val="#wm#"/>
  <p:tag name="KSO_WM_UNIT_DEFAULT_FONT" val="14;20;2"/>
  <p:tag name="KSO_WM_UNIT_BLOCK" val="0"/>
  <p:tag name="KSO_WM_UNIT_VALUE" val="215"/>
  <p:tag name="KSO_WM_UNIT_SHOW_EDIT_AREA_INDICATION" val="1"/>
  <p:tag name="KSO_WM_CHIP_GROUPID" val="5e6b05596848fb12bee65ac8"/>
  <p:tag name="KSO_WM_CHIP_XID" val="5e6b05596848fb12bee65aca"/>
  <p:tag name="KSO_WM_UNIT_DEC_AREA_ID" val="110b23af71e64844b2668b1bffa520f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91921f707e534676ab53049dada1c9de"/>
  <p:tag name="KSO_WM_UNIT_SUPPORT_UNIT_TYPE" val="[&quot;d&quot;]"/>
  <p:tag name="KSO_WM_UNIT_TEXT_FILL_FORE_SCHEMECOLOR_INDEX_BRIGHTNESS" val="0.25"/>
  <p:tag name="KSO_WM_UNIT_TEXT_FILL_FORE_SCHEMECOLOR_INDEX" val="13"/>
  <p:tag name="KSO_WM_UNIT_TEXT_FILL_TYPE" val="1"/>
  <p:tag name="KSO_WM_TEMPLATE_ASSEMBLE_XID" val="5faa36b20f63d42c48477320"/>
  <p:tag name="KSO_WM_TEMPLATE_ASSEMBLE_GROUPID" val="5faa36b20f63d42c48477320"/>
</p:tagLst>
</file>

<file path=ppt/tags/tag222.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1"/>
  <p:tag name="KSO_WM_UNIT_DEC_AREA_ID" val="f4449a6aa6034106bd9c9014a46abef8"/>
  <p:tag name="KSO_WM_UNIT_HIGHLIGHT" val="0"/>
  <p:tag name="KSO_WM_UNIT_COMPATIBLE" val="0"/>
  <p:tag name="KSO_WM_UNIT_DIAGRAM_ISNUMVISUAL" val="0"/>
  <p:tag name="KSO_WM_UNIT_DIAGRAM_ISREFERUNIT" val="0"/>
  <p:tag name="KSO_WM_UNIT_TYPE" val="i"/>
  <p:tag name="KSO_WM_UNIT_INDEX" val="3"/>
  <p:tag name="KSO_WM_UNIT_ID" val="diagram20211164_1*i*3"/>
  <p:tag name="KSO_WM_TEMPLATE_CATEGORY" val="diagram"/>
  <p:tag name="KSO_WM_TEMPLATE_INDEX" val="20211164"/>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5ee1ca4d6848d78f644aeb"/>
  <p:tag name="KSO_WM_CHIP_XID" val="5f5f3ba58e478fb0c58a947c"/>
  <p:tag name="KSO_WM_TEMPLATE_ASSEMBLE_XID" val="5faa36b20f63d42c48477320"/>
  <p:tag name="KSO_WM_TEMPLATE_ASSEMBLE_GROUPID" val="5faa36b20f63d42c48477320"/>
</p:tagLst>
</file>

<file path=ppt/tags/tag223.xml><?xml version="1.0" encoding="utf-8"?>
<p:tagLst xmlns:a="http://schemas.openxmlformats.org/drawingml/2006/main" xmlns:r="http://schemas.openxmlformats.org/officeDocument/2006/relationships" xmlns:p="http://schemas.openxmlformats.org/presentationml/2006/main">
  <p:tag name="KSO_WM_UNIT_SM_LIMIT_TYPE" val="1"/>
  <p:tag name="KSO_WM_UNIT_HIGHLIGHT" val="0"/>
  <p:tag name="KSO_WM_UNIT_COMPATIBLE" val="0"/>
  <p:tag name="KSO_WM_UNIT_DIAGRAM_ISNUMVISUAL" val="0"/>
  <p:tag name="KSO_WM_UNIT_DIAGRAM_ISREFERUNIT" val="0"/>
  <p:tag name="KSO_WM_UNIT_TYPE" val="i"/>
  <p:tag name="KSO_WM_UNIT_INDEX" val="4"/>
  <p:tag name="KSO_WM_UNIT_ID" val="diagram20211164_1*i*4"/>
  <p:tag name="KSO_WM_TEMPLATE_CATEGORY" val="diagram"/>
  <p:tag name="KSO_WM_TEMPLATE_INDEX" val="20211164"/>
  <p:tag name="KSO_WM_UNIT_LAYERLEVEL" val="1"/>
  <p:tag name="KSO_WM_TAG_VERSION" val="1.0"/>
  <p:tag name="KSO_WM_BEAUTIFY_FLAG" val="#wm#"/>
  <p:tag name="KSO_WM_CHIP_GROUPID" val="5f5ee1ca4d6848d78f644aeb"/>
  <p:tag name="KSO_WM_CHIP_XID" val="5f5f3ba58e478fb0c58a947c"/>
  <p:tag name="KSO_WM_UNIT_TEXT_FILL_FORE_SCHEMECOLOR_INDEX_BRIGHTNESS" val="0"/>
  <p:tag name="KSO_WM_UNIT_TEXT_FILL_FORE_SCHEMECOLOR_INDEX" val="13"/>
  <p:tag name="KSO_WM_UNIT_TEXT_FILL_TYPE" val="1"/>
  <p:tag name="KSO_WM_UNIT_VALUE" val="6"/>
  <p:tag name="KSO_WM_TEMPLATE_ASSEMBLE_XID" val="5faa36b20f63d42c48477320"/>
  <p:tag name="KSO_WM_TEMPLATE_ASSEMBLE_GROUPID" val="5faa36b20f63d42c48477320"/>
</p:tagLst>
</file>

<file path=ppt/tags/tag224.xml><?xml version="1.0" encoding="utf-8"?>
<p:tagLst xmlns:a="http://schemas.openxmlformats.org/drawingml/2006/main" xmlns:r="http://schemas.openxmlformats.org/officeDocument/2006/relationships" xmlns:p="http://schemas.openxmlformats.org/presentationml/2006/main">
  <p:tag name="KSO_WM_UNIT_SM_LIMIT_TYPE" val="1"/>
  <p:tag name="KSO_WM_UNIT_HIGHLIGHT" val="0"/>
  <p:tag name="KSO_WM_UNIT_COMPATIBLE" val="0"/>
  <p:tag name="KSO_WM_UNIT_DIAGRAM_ISNUMVISUAL" val="0"/>
  <p:tag name="KSO_WM_UNIT_DIAGRAM_ISREFERUNIT" val="0"/>
  <p:tag name="KSO_WM_UNIT_TYPE" val="i"/>
  <p:tag name="KSO_WM_UNIT_INDEX" val="5"/>
  <p:tag name="KSO_WM_UNIT_ID" val="diagram20211164_1*i*5"/>
  <p:tag name="KSO_WM_TEMPLATE_CATEGORY" val="diagram"/>
  <p:tag name="KSO_WM_TEMPLATE_INDEX" val="20211164"/>
  <p:tag name="KSO_WM_UNIT_LAYERLEVEL" val="1"/>
  <p:tag name="KSO_WM_TAG_VERSION" val="1.0"/>
  <p:tag name="KSO_WM_BEAUTIFY_FLAG" val="#wm#"/>
  <p:tag name="KSO_WM_CHIP_GROUPID" val="5f5ee1ca4d6848d78f644aeb"/>
  <p:tag name="KSO_WM_CHIP_XID" val="5f5f3ba58e478fb0c58a947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6"/>
  <p:tag name="KSO_WM_TEMPLATE_ASSEMBLE_XID" val="5faa36b20f63d42c48477320"/>
  <p:tag name="KSO_WM_TEMPLATE_ASSEMBLE_GROUPID" val="5faa36b20f63d42c48477320"/>
</p:tagLst>
</file>

<file path=ppt/tags/tag225.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2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227.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2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2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231.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232.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233.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234.xml><?xml version="1.0" encoding="utf-8"?>
<p:tagLst xmlns:a="http://schemas.openxmlformats.org/drawingml/2006/main" xmlns:r="http://schemas.openxmlformats.org/officeDocument/2006/relationships"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direction&quot;:1,&quot;id&quot;:&quot;2020-09-16T23:38:41&quot;,&quot;maxSize&quot;:{&quot;size1&quot;:65},&quot;minSize&quot;:{&quot;size1&quot;:53.799999999999997},&quot;normalSize&quot;:{&quot;size1&quot;:61.750104166666674},&quot;subLayout&quot;:[{&quot;id&quot;:&quot;2020-09-16T23:38:41&quot;,&quot;maxSize&quot;:{&quot;size1&quot;:42.199628171488577},&quot;minSize&quot;:{&quot;size1&quot;:31.099628171488575},&quot;normalSize&quot;:{&quot;size1&quot;:39.138875013803663},&quot;subLayout&quot;:[{&quot;id&quot;:&quot;2020-09-16T23:38:41&quot;,&quot;margin&quot;:{&quot;bottom&quot;:0.84700000286102295,&quot;left&quot;:2.9630000591278076,&quot;right&quot;:2.9630000591278076,&quot;top&quot;:2.9630000591278076},&quot;type&quot;:0},{&quot;id&quot;:&quot;2020-09-16T23:38:41&quot;,&quot;margin&quot;:{&quot;bottom&quot;:3.809999942779541,&quot;left&quot;:2.9630000591278076,&quot;right&quot;:2.9630000591278076,&quot;top&quot;:1.0026547107633071e-15},&quot;type&quot;:0}],&quot;type&quot;:0},{&quot;id&quot;:&quot;2020-09-16T23:38:41&quot;,&quot;type&quot;:0}],&quot;type&quot;:0}"/>
  <p:tag name="KSO_WM_SLIDE_BACKGROUND" val="[&quot;general&quot;]"/>
  <p:tag name="KSO_WM_SLIDE_RATIO" val="1.777778"/>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09c7798f940e4c3493ba7e847b183272&quot;,&quot;fill_align&quot;:&quot;lb&quot;,&quot;text_align&quot;:&quot;lb&quot;,&quot;text_direction&quot;:&quot;horizontal&quot;,&quot;chip_types&quot;:[&quot;header&quot;]},{&quot;fill_id&quot;:&quot;489113937ba3434cb0c2734c5d183d9a&quot;,&quot;fill_align&quot;:&quot;lt&quot;,&quot;text_align&quot;:&quot;lt&quot;,&quot;text_direction&quot;:&quot;horizontal&quot;,&quot;chip_types&quot;:[&quot;text&quot;,&quot;picture&quot;,&quot;chart&quot;,&quot;table&quot;],&quot;support_features&quot;:[&quot;collage&quot;]},{&quot;fill_id&quot;:&quot;27702fab35744d7fa112e4a21af3b49f&quot;,&quot;fill_align&quot;:&quot;lm&quot;,&quot;text_align&quot;:&quot;lm&quot;,&quot;text_direction&quot;:&quot;horizontal&quot;,&quot;chip_types&quot;:[&quot;picture&quot;]}]]"/>
  <p:tag name="KSO_WM_SLIDE_ID" val="diagram2021083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76*540"/>
  <p:tag name="KSO_WM_SLIDE_POSITION" val="84*0"/>
  <p:tag name="KSO_WM_TAG_VERSION" val="1.0"/>
  <p:tag name="KSO_WM_BEAUTIFY_FLAG" val="#wm#"/>
  <p:tag name="KSO_WM_TEMPLATE_CATEGORY" val="diagram"/>
  <p:tag name="KSO_WM_TEMPLATE_INDEX" val="20210833"/>
  <p:tag name="KSO_WM_SLIDE_LAYOUT" val="a_d_f"/>
  <p:tag name="KSO_WM_SLIDE_LAYOUT_CNT" val="1_1_1"/>
  <p:tag name="KSO_WM_CHIP_XID" val="5eedb644aa51720c6c8f5050"/>
  <p:tag name="KSO_WM_CHIP_GROUPID" val="5eedb644aa51720c6c8f504f"/>
  <p:tag name="KSO_WM_SLIDE_BK_DARK_LIGHT" val="2"/>
  <p:tag name="KSO_WM_SLIDE_BACKGROUND_TYPE" val="general"/>
  <p:tag name="KSO_WM_SLIDE_SUPPORT_FEATURE_TYPE" val="0"/>
  <p:tag name="KSO_WM_TEMPLATE_ASSEMBLE_XID" val="5f6231813b8f58ab2f1d71b6"/>
  <p:tag name="KSO_WM_TEMPLATE_ASSEMBLE_GROUPID" val="5f6231813b8f58ab2f1d71b6"/>
</p:tagLst>
</file>

<file path=ppt/tags/tag23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0833_1*a*1"/>
  <p:tag name="KSO_WM_TEMPLATE_CATEGORY" val="diagram"/>
  <p:tag name="KSO_WM_TEMPLATE_INDEX" val="2021083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CHIP_FILLAREA_FILL_RULE" val="{&quot;fill_align&quot;:&quot;lb&quot;,&quot;fill_mode&quot;:&quot;full&quot;}"/>
  <p:tag name="KSO_WM_UNIT_DEC_AREA_ID" val="05f6503a3f98485392855264a1026526"/>
  <p:tag name="KSO_WM_ASSEMBLE_CHIP_INDEX" val="ecced6d556ba49f58d9889407571ff2a"/>
  <p:tag name="KSO_WM_UNIT_TEXT_FILL_FORE_SCHEMECOLOR_INDEX_BRIGHTNESS" val="0"/>
  <p:tag name="KSO_WM_UNIT_TEXT_FILL_FORE_SCHEMECOLOR_INDEX" val="13"/>
  <p:tag name="KSO_WM_UNIT_TEXT_FILL_TYPE" val="1"/>
  <p:tag name="KSO_WM_TEMPLATE_ASSEMBLE_XID" val="5f6231813b8f58ab2f1d71b6"/>
  <p:tag name="KSO_WM_TEMPLATE_ASSEMBLE_GROUPID" val="5f6231813b8f58ab2f1d71b6"/>
  <p:tag name="KSO_WM_TAG_Front_Size" val=""/>
  <p:tag name="KSO_WM_TAG_Backgroup_Id" val=""/>
  <p:tag name="KSO_WM_TAG_Backgroup_Size" val=""/>
  <p:tag name="KSO_WM_TAG_Zoder_Position" val=""/>
  <p:tag name="KSO_WM_UNIT_SMARTLAYOUT_COMPRESS_INFO" val="{&#10;    &quot;id&quot;: &quot;2020-09-16T23:38:41&quot;,&#10;    &quot;max&quot;: 7.3190119333882535,&#10;    &quot;parentMax&quot;: {&#10;        &quot;max&quot;: 7.2319329485015089&#10;    },&#10;    &quot;topChanged&quot;: 7.3189727494848&#10;}&#10;"/>
</p:tagLst>
</file>

<file path=ppt/tags/tag236.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0833_1*f*1"/>
  <p:tag name="KSO_WM_TEMPLATE_CATEGORY" val="diagram"/>
  <p:tag name="KSO_WM_TEMPLATE_INDEX" val="20210833"/>
  <p:tag name="KSO_WM_UNIT_LAYERLEVEL" val="1"/>
  <p:tag name="KSO_WM_TAG_VERSION" val="1.0"/>
  <p:tag name="KSO_WM_BEAUTIFY_FLAG" val="#wm#"/>
  <p:tag name="KSO_WM_UNIT_DEFAULT_FONT" val="14;20;2"/>
  <p:tag name="KSO_WM_UNIT_BLOCK" val="0"/>
  <p:tag name="KSO_WM_UNIT_VALUE" val="132"/>
  <p:tag name="KSO_WM_UNIT_SHOW_EDIT_AREA_INDICATION" val="1"/>
  <p:tag name="KSO_WM_CHIP_GROUPID" val="5e6b05596848fb12bee65ac8"/>
  <p:tag name="KSO_WM_CHIP_XID" val="5e6b05596848fb12bee65aca"/>
  <p:tag name="KSO_WM_CHIP_FILLAREA_FILL_RULE" val="{&quot;fill_align&quot;:&quot;lt&quot;,&quot;fill_mode&quot;:&quot;full&quot;}"/>
  <p:tag name="KSO_WM_UNIT_DEC_AREA_ID" val="6481c065a2c04cc796cc9a7707f49107"/>
  <p:tag name="KSO_WM_ASSEMBLE_CHIP_INDEX" val="a1fd6be16b3a468d9a725038bf4dd5f2"/>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5f6231813b8f58ab2f1d71b6"/>
  <p:tag name="KSO_WM_TEMPLATE_ASSEMBLE_GROUPID" val="5f6231813b8f58ab2f1d71b6"/>
  <p:tag name="KSO_WM_TAG_Front_Size" val=""/>
  <p:tag name="KSO_WM_TAG_Backgroup_Id" val=""/>
  <p:tag name="KSO_WM_TAG_Backgroup_Size" val=""/>
  <p:tag name="KSO_WM_TAG_Zoder_Position" val=""/>
</p:tagLst>
</file>

<file path=ppt/tags/tag237.xml><?xml version="1.0" encoding="utf-8"?>
<p:tagLst xmlns:a="http://schemas.openxmlformats.org/drawingml/2006/main" xmlns:r="http://schemas.openxmlformats.org/officeDocument/2006/relationships" xmlns:p="http://schemas.openxmlformats.org/presentationml/2006/main">
  <p:tag name="KSO_WM_UNIT_VALUE" val="1904*1184"/>
  <p:tag name="KSO_WM_UNIT_HIGHLIGHT" val="0"/>
  <p:tag name="KSO_WM_UNIT_COMPATIBLE" val="1"/>
  <p:tag name="KSO_WM_UNIT_DIAGRAM_ISNUMVISUAL" val="0"/>
  <p:tag name="KSO_WM_UNIT_DIAGRAM_ISREFERUNIT" val="0"/>
  <p:tag name="KSO_WM_UNIT_TYPE" val="d"/>
  <p:tag name="KSO_WM_UNIT_INDEX" val="1"/>
  <p:tag name="KSO_WM_UNIT_ID" val="diagram20210833_1*d*1"/>
  <p:tag name="KSO_WM_TEMPLATE_CATEGORY" val="diagram"/>
  <p:tag name="KSO_WM_TEMPLATE_INDEX" val="20210833"/>
  <p:tag name="KSO_WM_UNIT_LAYERLEVEL" val="1"/>
  <p:tag name="KSO_WM_TAG_VERSION" val="1.0"/>
  <p:tag name="KSO_WM_BEAUTIFY_FLAG" val="#wm#"/>
  <p:tag name="KSO_WM_CHIP_GROUPID" val="5e7310da9a230a26b9e88a19"/>
  <p:tag name="KSO_WM_CHIP_XID" val="5e7310da9a230a26b9e88a1a"/>
  <p:tag name="KSO_WM_CHIP_FILLAREA_FILL_RULE" val="{&quot;fill_align&quot;:&quot;lm&quot;,&quot;fill_mode&quot;:&quot;full&quot;}"/>
  <p:tag name="KSO_WM_UNIT_DEC_AREA_ID" val="e4f0d04b55ba4658b98d3ebe4bfd02f7"/>
  <p:tag name="KSO_WM_ASSEMBLE_CHIP_INDEX" val="de90799b7cd8486c8b4b6dfe2dc2bb0e"/>
  <p:tag name="KSO_WM_UNIT_PLACING_PICTURE" val="de90799b7cd8486c8b4b6dfe2dc2bb0e"/>
  <p:tag name="KSO_WM_TEMPLATE_ASSEMBLE_XID" val="5f6231813b8f58ab2f1d71b6"/>
  <p:tag name="KSO_WM_TEMPLATE_ASSEMBLE_GROUPID" val="5f6231813b8f58ab2f1d71b6"/>
</p:tagLst>
</file>

<file path=ppt/tags/tag238.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3027_1"/>
  <p:tag name="KSO_WM_SLIDE_TYPE" val="text"/>
  <p:tag name="KSO_WM_SLIDE_SUBTYPE" val="picTxt"/>
  <p:tag name="KSO_WM_SLIDE_ITEM_CNT" val="0"/>
  <p:tag name="KSO_WM_SLIDE_INDEX" val="1"/>
  <p:tag name="KSO_WM_SLIDE_SIZE" val="960*483"/>
  <p:tag name="KSO_WM_SLIDE_POSITION" val="0*0"/>
  <p:tag name="KSO_WM_TAG_VERSION" val="1.0"/>
  <p:tag name="KSO_WM_BEAUTIFY_FLAG" val="#wm#"/>
  <p:tag name="KSO_WM_TEMPLATE_CATEGORY" val="diagram"/>
  <p:tag name="KSO_WM_TEMPLATE_INDEX" val="20193027"/>
  <p:tag name="KSO_WM_SLIDE_LAYOUT" val="a_d_f"/>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2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3027_1*i*6"/>
  <p:tag name="KSO_WM_TEMPLATE_CATEGORY" val="diagram"/>
  <p:tag name="KSO_WM_TEMPLATE_INDEX" val="20193027"/>
  <p:tag name="KSO_WM_UNIT_LAYERLEVEL" val="1"/>
  <p:tag name="KSO_WM_TAG_VERSION" val="1.0"/>
  <p:tag name="KSO_WM_BEAUTIFY_FLAG" val="#wm#"/>
  <p:tag name="KSO_WM_UNIT_COLOR_SCHEME_SHAPE_ID" val="13"/>
  <p:tag name="KSO_WM_UNIT_COLOR_SCHEME_PARENT_PAGE" val="0_1"/>
  <p:tag name="KSO_WM_UNIT_ADJUSTLAYOUT_ID" val="13"/>
  <p:tag name="KSO_WM_UNIT_FILL_FORE_SCHEMECOLOR_INDEX_BRIGHTNESS" val="0.1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UNIT_VALUE" val="724*966"/>
  <p:tag name="KSO_WM_UNIT_HIGHLIGHT" val="0"/>
  <p:tag name="KSO_WM_UNIT_COMPATIBLE" val="0"/>
  <p:tag name="KSO_WM_UNIT_DIAGRAM_ISNUMVISUAL" val="0"/>
  <p:tag name="KSO_WM_UNIT_DIAGRAM_ISREFERUNIT" val="0"/>
  <p:tag name="KSO_WM_UNIT_TYPE" val="d"/>
  <p:tag name="KSO_WM_UNIT_INDEX" val="1"/>
  <p:tag name="KSO_WM_UNIT_ID" val="diagram20193027_1*d*1"/>
  <p:tag name="KSO_WM_TEMPLATE_CATEGORY" val="diagram"/>
  <p:tag name="KSO_WM_TEMPLATE_INDEX" val="20193027"/>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2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3027_1*i*1"/>
  <p:tag name="KSO_WM_TEMPLATE_CATEGORY" val="diagram"/>
  <p:tag name="KSO_WM_TEMPLATE_INDEX" val="20193027"/>
  <p:tag name="KSO_WM_UNIT_LAYERLEVEL" val="1"/>
  <p:tag name="KSO_WM_TAG_VERSION" val="1.0"/>
  <p:tag name="KSO_WM_BEAUTIFY_FLAG" val="#wm#"/>
  <p:tag name="KSO_WM_UNIT_COLOR_SCHEME_SHAPE_ID" val="14"/>
  <p:tag name="KSO_WM_UNIT_COLOR_SCHEME_PARENT_PAGE" val="0_1"/>
  <p:tag name="KSO_WM_UNIT_ABSOLUTE_COLOR" val="1"/>
  <p:tag name="KSO_WM_UNIT_ADJUSTLAYOUT_ID" val="14"/>
  <p:tag name="KSO_WM_UNIT_FILL_FORE_SCHEMECOLOR_INDEX_BRIGHTNESS" val="0.3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2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027_1*i*2"/>
  <p:tag name="KSO_WM_TEMPLATE_CATEGORY" val="diagram"/>
  <p:tag name="KSO_WM_TEMPLATE_INDEX" val="20193027"/>
  <p:tag name="KSO_WM_UNIT_LAYERLEVEL" val="1"/>
  <p:tag name="KSO_WM_TAG_VERSION" val="1.0"/>
  <p:tag name="KSO_WM_BEAUTIFY_FLAG" val="#wm#"/>
  <p:tag name="KSO_WM_UNIT_COLOR_SCHEME_SHAPE_ID" val="15"/>
  <p:tag name="KSO_WM_UNIT_COLOR_SCHEME_PARENT_PAGE" val="0_1"/>
  <p:tag name="KSO_WM_UNIT_ADJUSTLAYOUT_ID" val="15"/>
</p:tagLst>
</file>

<file path=ppt/tags/tag2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3027_1*i*5"/>
  <p:tag name="KSO_WM_TEMPLATE_CATEGORY" val="diagram"/>
  <p:tag name="KSO_WM_TEMPLATE_INDEX" val="20193027"/>
  <p:tag name="KSO_WM_UNIT_LAYERLEVEL" val="1"/>
  <p:tag name="KSO_WM_TAG_VERSION" val="1.0"/>
  <p:tag name="KSO_WM_BEAUTIFY_FLAG" val="#wm#"/>
  <p:tag name="KSO_WM_UNIT_COLOR_SCHEME_SHAPE_ID" val="9"/>
  <p:tag name="KSO_WM_UNIT_COLOR_SCHEME_PARENT_PAGE" val="0_1"/>
  <p:tag name="KSO_WM_UNIT_DECOLORIZATION" val="1"/>
  <p:tag name="KSO_WM_UNIT_ADJUSTLAYOUT_ID" val="9"/>
  <p:tag name="KSO_WM_UNIT_LINE_FORE_SCHEMECOLOR_INDEX_BRIGHTNESS" val="0.5"/>
  <p:tag name="KSO_WM_UNIT_LINE_FORE_SCHEMECOLOR_INDEX" val="13"/>
  <p:tag name="KSO_WM_UNIT_LINE_FILL_TYPE" val="2"/>
</p:tagLst>
</file>

<file path=ppt/tags/tag244.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PART_ID" val="4-b"/>
  <p:tag name="KSO_WM_UNIT_TEXT_PART_SIZE" val="84.88*854.5"/>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3027_1*f*1"/>
  <p:tag name="KSO_WM_TEMPLATE_CATEGORY" val="diagram"/>
  <p:tag name="KSO_WM_TEMPLATE_INDEX" val="20193027"/>
  <p:tag name="KSO_WM_UNIT_LAYERLEVEL" val="1"/>
  <p:tag name="KSO_WM_TAG_VERSION" val="1.0"/>
  <p:tag name="KSO_WM_BEAUTIFY_FLAG" val="#wm#"/>
  <p:tag name="KSO_WM_UNIT_COLOR_SCHEME_SHAPE_ID" val="21"/>
  <p:tag name="KSO_WM_UNIT_COLOR_SCHEME_PARENT_PAGE" val="0_1"/>
  <p:tag name="KSO_WM_UNIT_ADJUSTLAYOUT_ID" val="21"/>
  <p:tag name="KSO_WM_UNIT_NOCLEAR" val="0"/>
  <p:tag name="KSO_WM_UNIT_TEXT_PART_ID_V2" val="d-4-1"/>
  <p:tag name="KSO_WM_TAG_Front_Size" val=""/>
  <p:tag name="KSO_WM_TAG_Backgroup_Id" val=""/>
  <p:tag name="KSO_WM_TAG_Backgroup_Size" val=""/>
  <p:tag name="KSO_WM_TAG_Zoder_Position" val=""/>
  <p:tag name="KSO_WM_UNIT_TEXT_FILL_FORE_SCHEMECOLOR_INDEX_BRIGHTNESS" val="0.5"/>
  <p:tag name="KSO_WM_UNIT_TEXT_FILL_FORE_SCHEMECOLOR_INDEX" val="13"/>
  <p:tag name="KSO_WM_UNIT_TEXT_FILL_TYPE" val="1"/>
</p:tagLst>
</file>

<file path=ppt/tags/tag245.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PART_ID" val="4-b"/>
  <p:tag name="KSO_WM_UNIT_TEXT_PART_SIZE" val="84.88*854.5"/>
  <p:tag name="KSO_WM_UNIT_VALUE" val="156"/>
  <p:tag name="KSO_WM_UNIT_HIGHLIGHT" val="0"/>
  <p:tag name="KSO_WM_UNIT_COMPATIBLE" val="0"/>
  <p:tag name="KSO_WM_UNIT_DIAGRAM_ISNUMVISUAL" val="0"/>
  <p:tag name="KSO_WM_UNIT_DIAGRAM_ISREFERUNIT" val="0"/>
  <p:tag name="KSO_WM_UNIT_TYPE" val="f"/>
  <p:tag name="KSO_WM_UNIT_INDEX" val="2"/>
  <p:tag name="KSO_WM_UNIT_ID" val="diagram20193027_1*f*2"/>
  <p:tag name="KSO_WM_TEMPLATE_CATEGORY" val="diagram"/>
  <p:tag name="KSO_WM_TEMPLATE_INDEX" val="20193027"/>
  <p:tag name="KSO_WM_UNIT_LAYERLEVEL" val="1"/>
  <p:tag name="KSO_WM_TAG_VERSION" val="1.0"/>
  <p:tag name="KSO_WM_BEAUTIFY_FLAG" val="#wm#"/>
  <p:tag name="KSO_WM_UNIT_COLOR_SCHEME_SHAPE_ID" val="22"/>
  <p:tag name="KSO_WM_UNIT_COLOR_SCHEME_PARENT_PAGE" val="0_1"/>
  <p:tag name="KSO_WM_UNIT_ADJUSTLAYOUT_ID" val="22"/>
  <p:tag name="KSO_WM_UNIT_NOCLEAR" val="0"/>
  <p:tag name="KSO_WM_UNIT_TEXT_PART_ID_V2" val="d-4-1"/>
  <p:tag name="KSO_WM_TAG_Front_Size" val=""/>
  <p:tag name="KSO_WM_TAG_Backgroup_Id" val=""/>
  <p:tag name="KSO_WM_TAG_Backgroup_Size" val=""/>
  <p:tag name="KSO_WM_TAG_Zoder_Position" val=""/>
  <p:tag name="KSO_WM_UNIT_TEXT_FILL_FORE_SCHEMECOLOR_INDEX_BRIGHTNESS" val="0.5"/>
  <p:tag name="KSO_WM_UNIT_TEXT_FILL_FORE_SCHEMECOLOR_INDEX" val="13"/>
  <p:tag name="KSO_WM_UNIT_TEXT_FILL_TYPE" val="1"/>
</p:tagLst>
</file>

<file path=ppt/tags/tag246.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2-X"/>
  <p:tag name="KSO_WM_UNIT_TEXT_PART_SIZE" val="49.2*559"/>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3027_1*a*1"/>
  <p:tag name="KSO_WM_TEMPLATE_CATEGORY" val="diagram"/>
  <p:tag name="KSO_WM_TEMPLATE_INDEX" val="20193027"/>
  <p:tag name="KSO_WM_UNIT_LAYERLEVEL" val="1"/>
  <p:tag name="KSO_WM_TAG_VERSION" val="1.0"/>
  <p:tag name="KSO_WM_BEAUTIFY_FLAG" val="#wm#"/>
  <p:tag name="KSO_WM_UNIT_COLOR_SCHEME_SHAPE_ID" val="3"/>
  <p:tag name="KSO_WM_UNIT_COLOR_SCHEME_PARENT_PAGE" val="0_1"/>
  <p:tag name="KSO_WM_UNIT_ADJUSTLAYOUT_ID" val="3"/>
  <p:tag name="KSO_WM_UNIT_NOCLEAR" val="0"/>
  <p:tag name="KSO_WM_UNIT_TEXT_PART_ID_V2" val="a-3-1"/>
  <p:tag name="KSO_WM_TAG_Front_Size" val=""/>
  <p:tag name="KSO_WM_TAG_Backgroup_Id" val=""/>
  <p:tag name="KSO_WM_TAG_Backgroup_Size" val=""/>
  <p:tag name="KSO_WM_TAG_Zoder_Position" val=""/>
</p:tagLst>
</file>

<file path=ppt/tags/tag2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3027_1*i*3"/>
  <p:tag name="KSO_WM_TEMPLATE_CATEGORY" val="diagram"/>
  <p:tag name="KSO_WM_TEMPLATE_INDEX" val="20193027"/>
  <p:tag name="KSO_WM_UNIT_LAYERLEVEL" val="1"/>
  <p:tag name="KSO_WM_TAG_VERSION" val="1.0"/>
  <p:tag name="KSO_WM_BEAUTIFY_FLAG" val="#wm#"/>
  <p:tag name="KSO_WM_UNIT_COLOR_SCHEME_SHAPE_ID" val="16"/>
  <p:tag name="KSO_WM_UNIT_COLOR_SCHEME_PARENT_PAGE" val="0_1"/>
  <p:tag name="KSO_WM_UNIT_ADJUSTLAYOUT_ID" val="16"/>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2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27_1*i*4"/>
  <p:tag name="KSO_WM_TEMPLATE_CATEGORY" val="diagram"/>
  <p:tag name="KSO_WM_TEMPLATE_INDEX" val="20193027"/>
  <p:tag name="KSO_WM_UNIT_LAYERLEVEL" val="1"/>
  <p:tag name="KSO_WM_TAG_VERSION" val="1.0"/>
  <p:tag name="KSO_WM_BEAUTIFY_FLAG" val="#wm#"/>
  <p:tag name="KSO_WM_UNIT_COLOR_SCHEME_SHAPE_ID" val="17"/>
  <p:tag name="KSO_WM_UNIT_COLOR_SCHEME_PARENT_PAGE" val="0_1"/>
  <p:tag name="KSO_WM_UNIT_ADJUSTLAYOUT_ID" val="17"/>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39.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42.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43.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44.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45.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88729"/>
  <p:tag name="KSO_WM_TAG_VERSION" val="1.0"/>
  <p:tag name="KSO_WM_SLIDE_INDEX" val="1"/>
  <p:tag name="KSO_WM_SLIDE_ITEM_CNT" val="2"/>
  <p:tag name="KSO_WM_SLIDE_LAYOUT" val="n"/>
  <p:tag name="KSO_WM_SLIDE_LAYOUT_CNT" val="1"/>
  <p:tag name="KSO_WM_SLIDE_TYPE" val="text"/>
  <p:tag name="KSO_WM_SLIDE_SUBTYPE" val="diag"/>
  <p:tag name="KSO_WM_SLIDE_POSITION" val="86.1994*58.3"/>
  <p:tag name="KSO_WM_SLIDE_SIZE" val="787.601*422"/>
  <p:tag name="KSO_WM_DIAGRAM_GROUP_CODE" val="n1-1"/>
  <p:tag name="KSO_WM_SLIDE_ID" val="diagram20188729_1"/>
  <p:tag name="KSO_WM_TEMPLATE_SUBCATEGORY" val="0"/>
  <p:tag name="KSO_WM_SLIDE_DIAGTYPE" val="n"/>
</p:tagLst>
</file>

<file path=ppt/tags/tag4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1"/>
  <p:tag name="KSO_WM_UNIT_ID" val="diagram20188729_1*n_h_i*1_1_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4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2"/>
  <p:tag name="KSO_WM_UNIT_ID" val="diagram20188729_1*n_h_i*1_1_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4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3"/>
  <p:tag name="KSO_WM_UNIT_ID" val="diagram20188729_1*n_h_i*1_1_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4"/>
  <p:tag name="KSO_WM_UNIT_ID" val="diagram20188729_1*n_h_i*1_1_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5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5"/>
  <p:tag name="KSO_WM_UNIT_ID" val="diagram20188729_1*n_h_i*1_1_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5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6"/>
  <p:tag name="KSO_WM_UNIT_ID" val="diagram20188729_1*n_h_i*1_1_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5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7"/>
  <p:tag name="KSO_WM_UNIT_ID" val="diagram20188729_1*n_h_i*1_1_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5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8"/>
  <p:tag name="KSO_WM_UNIT_ID" val="diagram20188729_1*n_h_i*1_1_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5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9"/>
  <p:tag name="KSO_WM_UNIT_ID" val="diagram20188729_1*n_h_i*1_1_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5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10"/>
  <p:tag name="KSO_WM_UNIT_ID" val="diagram20188729_1*n_h_i*1_1_1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5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11"/>
  <p:tag name="KSO_WM_UNIT_ID" val="diagram20188729_1*n_h_i*1_1_1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5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12"/>
  <p:tag name="KSO_WM_UNIT_ID" val="diagram20188729_1*n_h_i*1_1_1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5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13"/>
  <p:tag name="KSO_WM_UNIT_ID" val="diagram20188729_1*n_h_i*1_1_1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14"/>
  <p:tag name="KSO_WM_UNIT_ID" val="diagram20188729_1*n_h_i*1_1_1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6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15"/>
  <p:tag name="KSO_WM_UNIT_ID" val="diagram20188729_1*n_h_i*1_1_1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6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16"/>
  <p:tag name="KSO_WM_UNIT_ID" val="diagram20188729_1*n_h_i*1_1_1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6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17"/>
  <p:tag name="KSO_WM_UNIT_ID" val="diagram20188729_1*n_h_i*1_1_1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6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18"/>
  <p:tag name="KSO_WM_UNIT_ID" val="diagram20188729_1*n_h_i*1_1_1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6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19"/>
  <p:tag name="KSO_WM_UNIT_ID" val="diagram20188729_1*n_h_i*1_1_1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6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20"/>
  <p:tag name="KSO_WM_UNIT_ID" val="diagram20188729_1*n_h_i*1_1_2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6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21"/>
  <p:tag name="KSO_WM_UNIT_ID" val="diagram20188729_1*n_h_i*1_1_2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6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22"/>
  <p:tag name="KSO_WM_UNIT_ID" val="diagram20188729_1*n_h_i*1_1_2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6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23"/>
  <p:tag name="KSO_WM_UNIT_ID" val="diagram20188729_1*n_h_i*1_1_2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24"/>
  <p:tag name="KSO_WM_UNIT_ID" val="diagram20188729_1*n_h_i*1_1_2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7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25"/>
  <p:tag name="KSO_WM_UNIT_ID" val="diagram20188729_1*n_h_i*1_1_2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7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26"/>
  <p:tag name="KSO_WM_UNIT_ID" val="diagram20188729_1*n_h_i*1_1_2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7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27"/>
  <p:tag name="KSO_WM_UNIT_ID" val="diagram20188729_1*n_h_i*1_1_2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7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28"/>
  <p:tag name="KSO_WM_UNIT_ID" val="diagram20188729_1*n_h_i*1_1_2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7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29"/>
  <p:tag name="KSO_WM_UNIT_ID" val="diagram20188729_1*n_h_i*1_1_2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7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30"/>
  <p:tag name="KSO_WM_UNIT_ID" val="diagram20188729_1*n_h_i*1_1_3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7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31"/>
  <p:tag name="KSO_WM_UNIT_ID" val="diagram20188729_1*n_h_i*1_1_3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7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32"/>
  <p:tag name="KSO_WM_UNIT_ID" val="diagram20188729_1*n_h_i*1_1_3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7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33"/>
  <p:tag name="KSO_WM_UNIT_ID" val="diagram20188729_1*n_h_i*1_1_3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34"/>
  <p:tag name="KSO_WM_UNIT_ID" val="diagram20188729_1*n_h_i*1_1_3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8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35"/>
  <p:tag name="KSO_WM_UNIT_ID" val="diagram20188729_1*n_h_i*1_1_3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8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36"/>
  <p:tag name="KSO_WM_UNIT_ID" val="diagram20188729_1*n_h_i*1_1_3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8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f"/>
  <p:tag name="KSO_WM_UNIT_INDEX" val="1_1_1"/>
  <p:tag name="KSO_WM_UNIT_ID" val="diagram20188729_1*n_h_f*1_1_1"/>
  <p:tag name="KSO_WM_UNIT_LAYERLEVEL" val="1_1_1"/>
  <p:tag name="KSO_WM_UNIT_VALUE" val="54"/>
  <p:tag name="KSO_WM_UNIT_HIGHLIGHT" val="0"/>
  <p:tag name="KSO_WM_UNIT_COMPATIBLE" val="0"/>
  <p:tag name="KSO_WM_BEAUTIFY_FLAG" val="#wm#"/>
  <p:tag name="KSO_WM_TAG_VERSION" val="1.0"/>
  <p:tag name="KSO_WM_DIAGRAM_GROUP_CODE" val="n1-1"/>
  <p:tag name="KSO_WM_UNIT_PRESET_TEXT" val="单击此处添加文本具体内容"/>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 name="KSO_WM_UNIT_DIAGRAM_SCHEMECOLOR_ID" val="0"/>
</p:tagLst>
</file>

<file path=ppt/tags/tag8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i"/>
  <p:tag name="KSO_WM_UNIT_INDEX" val="1_2_1_3"/>
  <p:tag name="KSO_WM_UNIT_ID" val="diagram20188729_1*n_h_h_i*1_2_1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8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x"/>
  <p:tag name="KSO_WM_UNIT_INDEX" val="1_2_1_1"/>
  <p:tag name="KSO_WM_UNIT_ID" val="diagram20188729_1*n_h_h_x*1_2_1_1"/>
  <p:tag name="KSO_WM_UNIT_LAYERLEVEL" val="1_1_1_1"/>
  <p:tag name="KSO_WM_BEAUTIFY_FLAG" val="#wm#"/>
  <p:tag name="KSO_WM_TAG_VERSION" val="1.0"/>
  <p:tag name="KSO_WM_DIAGRAM_GROUP_CODE" val="n1-1"/>
  <p:tag name="KSO_WM_UNIT_VALUE" val="115*148"/>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8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i"/>
  <p:tag name="KSO_WM_UNIT_INDEX" val="1_2_2_3"/>
  <p:tag name="KSO_WM_UNIT_ID" val="diagram20188729_1*n_h_h_i*1_2_2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8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x"/>
  <p:tag name="KSO_WM_UNIT_INDEX" val="1_2_2_1"/>
  <p:tag name="KSO_WM_UNIT_ID" val="diagram20188729_1*n_h_h_x*1_2_2_1"/>
  <p:tag name="KSO_WM_UNIT_LAYERLEVEL" val="1_1_1_1"/>
  <p:tag name="KSO_WM_BEAUTIFY_FLAG" val="#wm#"/>
  <p:tag name="KSO_WM_TAG_VERSION" val="1.0"/>
  <p:tag name="KSO_WM_DIAGRAM_GROUP_CODE" val="n1-1"/>
  <p:tag name="KSO_WM_UNIT_VALUE" val="130*139"/>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8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i"/>
  <p:tag name="KSO_WM_UNIT_INDEX" val="1_2_1_1"/>
  <p:tag name="KSO_WM_UNIT_ID" val="diagram20188729_1*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8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i"/>
  <p:tag name="KSO_WM_UNIT_INDEX" val="1_2_1_2"/>
  <p:tag name="KSO_WM_UNIT_ID" val="diagram20188729_1*n_h_h_i*1_2_1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a"/>
  <p:tag name="KSO_WM_UNIT_INDEX" val="1_2_1_1"/>
  <p:tag name="KSO_WM_UNIT_ID" val="diagram20188729_1*n_h_h_a*1_2_1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 name="KSO_WM_UNIT_USESOURCEFORMAT_APPLY" val="1"/>
  <p:tag name="KSO_WM_UNIT_DIAGRAM_SCHEMECOLOR_ID" val="0"/>
</p:tagLst>
</file>

<file path=ppt/tags/tag9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f"/>
  <p:tag name="KSO_WM_UNIT_INDEX" val="1_2_1_1"/>
  <p:tag name="KSO_WM_UNIT_ID" val="diagram20188729_1*n_h_h_f*1_2_1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 name="KSO_WM_UNIT_DIAGRAM_SCHEMECOLOR_ID" val="0"/>
</p:tagLst>
</file>

<file path=ppt/tags/tag9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i"/>
  <p:tag name="KSO_WM_UNIT_INDEX" val="1_2_2_1"/>
  <p:tag name="KSO_WM_UNIT_ID" val="diagram20188729_1*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9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i"/>
  <p:tag name="KSO_WM_UNIT_INDEX" val="1_2_2_2"/>
  <p:tag name="KSO_WM_UNIT_ID" val="diagram20188729_1*n_h_h_i*1_2_2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9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a"/>
  <p:tag name="KSO_WM_UNIT_INDEX" val="1_2_2_1"/>
  <p:tag name="KSO_WM_UNIT_ID" val="diagram20188729_1*n_h_h_a*1_2_2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 name="KSO_WM_UNIT_USESOURCEFORMAT_APPLY" val="1"/>
  <p:tag name="KSO_WM_UNIT_DIAGRAM_SCHEMECOLOR_ID" val="0"/>
</p:tagLst>
</file>

<file path=ppt/tags/tag9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f"/>
  <p:tag name="KSO_WM_UNIT_INDEX" val="1_2_2_1"/>
  <p:tag name="KSO_WM_UNIT_ID" val="diagram20188729_1*n_h_h_f*1_2_2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 name="KSO_WM_UNIT_DIAGRAM_SCHEMECOLOR_ID" val="0"/>
</p:tagLst>
</file>

<file path=ppt/tags/tag96.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98.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heme/theme1.xml><?xml version="1.0" encoding="utf-8"?>
<a:theme xmlns:a="http://schemas.openxmlformats.org/drawingml/2006/main" name="千图网海量PPT模板www.58pic.com">
  <a:themeElements>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千图网海量PPT模板www.58pic.com">
  <a:themeElements>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2_千图网海量PPT模板www.58pic.com">
  <a:themeElements>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2.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QT-</Template>
  <TotalTime>42</TotalTime>
  <Words>3191</Words>
  <Application>Microsoft Office PowerPoint</Application>
  <PresentationFormat>自定义</PresentationFormat>
  <Paragraphs>209</Paragraphs>
  <Slides>33</Slides>
  <Notes>1</Notes>
  <HiddenSlides>0</HiddenSlides>
  <MMClips>0</MMClips>
  <ScaleCrop>false</ScaleCrop>
  <HeadingPairs>
    <vt:vector size="6" baseType="variant">
      <vt:variant>
        <vt:lpstr>已用的字体</vt:lpstr>
      </vt:variant>
      <vt:variant>
        <vt:i4>10</vt:i4>
      </vt:variant>
      <vt:variant>
        <vt:lpstr>主题</vt:lpstr>
      </vt:variant>
      <vt:variant>
        <vt:i4>3</vt:i4>
      </vt:variant>
      <vt:variant>
        <vt:lpstr>幻灯片标题</vt:lpstr>
      </vt:variant>
      <vt:variant>
        <vt:i4>33</vt:i4>
      </vt:variant>
    </vt:vector>
  </HeadingPairs>
  <TitlesOfParts>
    <vt:vector size="46" baseType="lpstr">
      <vt:lpstr>Arial</vt:lpstr>
      <vt:lpstr>宋体</vt:lpstr>
      <vt:lpstr>思源黑体 CN Medium</vt:lpstr>
      <vt:lpstr>等线</vt:lpstr>
      <vt:lpstr>汉仪中宋简</vt:lpstr>
      <vt:lpstr>Calibri</vt:lpstr>
      <vt:lpstr>思源黑体</vt:lpstr>
      <vt:lpstr>字魂105号-简雅黑</vt:lpstr>
      <vt:lpstr>微软雅黑</vt:lpstr>
      <vt:lpstr>Wingdings</vt:lpstr>
      <vt:lpstr>千图网海量PPT模板www.58pic.com</vt:lpstr>
      <vt:lpstr>1_千图网海量PPT模板www.58pic.com</vt:lpstr>
      <vt:lpstr>2_千图网海量PPT模板www.58pic.com</vt:lpstr>
      <vt:lpstr>PowerPoint 演示文稿</vt:lpstr>
      <vt:lpstr>PowerPoint 演示文稿</vt:lpstr>
      <vt:lpstr>单元一    民用建筑构造概述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MC</dc:creator>
  <cp:keywords>千图网PPT模板</cp:keywords>
  <cp:lastModifiedBy>Windows 用户</cp:lastModifiedBy>
  <cp:revision>51</cp:revision>
  <dcterms:created xsi:type="dcterms:W3CDTF">2017-08-24T23:58:00Z</dcterms:created>
  <dcterms:modified xsi:type="dcterms:W3CDTF">2024-05-07T02:11:27Z</dcterms:modified>
  <cp:category>模板</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2052-11.3.0.9228</vt:lpwstr>
  </property>
</Properties>
</file>